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 id="2147483876" r:id="rId2"/>
  </p:sldMasterIdLst>
  <p:notesMasterIdLst>
    <p:notesMasterId r:id="rId27"/>
  </p:notesMasterIdLst>
  <p:handoutMasterIdLst>
    <p:handoutMasterId r:id="rId28"/>
  </p:handoutMasterIdLst>
  <p:sldIdLst>
    <p:sldId id="283" r:id="rId3"/>
    <p:sldId id="284" r:id="rId4"/>
    <p:sldId id="285" r:id="rId5"/>
    <p:sldId id="287" r:id="rId6"/>
    <p:sldId id="288" r:id="rId7"/>
    <p:sldId id="289" r:id="rId8"/>
    <p:sldId id="290" r:id="rId9"/>
    <p:sldId id="291" r:id="rId10"/>
    <p:sldId id="292" r:id="rId11"/>
    <p:sldId id="293" r:id="rId12"/>
    <p:sldId id="294" r:id="rId13"/>
    <p:sldId id="295" r:id="rId14"/>
    <p:sldId id="311" r:id="rId15"/>
    <p:sldId id="298" r:id="rId16"/>
    <p:sldId id="299" r:id="rId17"/>
    <p:sldId id="300" r:id="rId18"/>
    <p:sldId id="301" r:id="rId19"/>
    <p:sldId id="302" r:id="rId20"/>
    <p:sldId id="303" r:id="rId21"/>
    <p:sldId id="305" r:id="rId22"/>
    <p:sldId id="306" r:id="rId23"/>
    <p:sldId id="308" r:id="rId24"/>
    <p:sldId id="309" r:id="rId25"/>
    <p:sldId id="312" r:id="rId26"/>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E33"/>
    <a:srgbClr val="003354"/>
    <a:srgbClr val="F7821E"/>
    <a:srgbClr val="0099B8"/>
    <a:srgbClr val="F6821F"/>
    <a:srgbClr val="E7E6E5"/>
    <a:srgbClr val="D0D329"/>
    <a:srgbClr val="EE3D8A"/>
    <a:srgbClr val="00B3D9"/>
    <a:srgbClr val="F153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D0754-D8F4-4E1E-BD7C-1C4684B3F471}" v="2" dt="2019-02-18T04:14:44.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1" autoAdjust="0"/>
    <p:restoredTop sz="95342" autoAdjust="0"/>
  </p:normalViewPr>
  <p:slideViewPr>
    <p:cSldViewPr snapToGrid="0" snapToObjects="1">
      <p:cViewPr varScale="1">
        <p:scale>
          <a:sx n="90" d="100"/>
          <a:sy n="90"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4168" y="184"/>
      </p:cViewPr>
      <p:guideLst>
        <p:guide orient="horz" pos="2843"/>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ia McLeod" userId="a5a9a3967bb02a47" providerId="LiveId" clId="{0B1D0754-D8F4-4E1E-BD7C-1C4684B3F471}"/>
    <pc:docChg chg="undo custSel mod addSld delSld modSld">
      <pc:chgData name="Saadia McLeod" userId="a5a9a3967bb02a47" providerId="LiveId" clId="{0B1D0754-D8F4-4E1E-BD7C-1C4684B3F471}" dt="2019-02-18T04:20:29.516" v="561" actId="14100"/>
      <pc:docMkLst>
        <pc:docMk/>
      </pc:docMkLst>
      <pc:sldChg chg="modSp">
        <pc:chgData name="Saadia McLeod" userId="a5a9a3967bb02a47" providerId="LiveId" clId="{0B1D0754-D8F4-4E1E-BD7C-1C4684B3F471}" dt="2019-02-18T04:20:29.516" v="561" actId="14100"/>
        <pc:sldMkLst>
          <pc:docMk/>
          <pc:sldMk cId="3703396704" sldId="283"/>
        </pc:sldMkLst>
        <pc:spChg chg="mod">
          <ac:chgData name="Saadia McLeod" userId="a5a9a3967bb02a47" providerId="LiveId" clId="{0B1D0754-D8F4-4E1E-BD7C-1C4684B3F471}" dt="2019-02-18T04:20:29.516" v="561" actId="14100"/>
          <ac:spMkLst>
            <pc:docMk/>
            <pc:sldMk cId="3703396704" sldId="283"/>
            <ac:spMk id="2" creationId="{00000000-0000-0000-0000-000000000000}"/>
          </ac:spMkLst>
        </pc:spChg>
      </pc:sldChg>
      <pc:sldChg chg="addSp delSp modSp mod setBg setClrOvrMap">
        <pc:chgData name="Saadia McLeod" userId="a5a9a3967bb02a47" providerId="LiveId" clId="{0B1D0754-D8F4-4E1E-BD7C-1C4684B3F471}" dt="2019-02-18T04:03:15.036" v="5" actId="26606"/>
        <pc:sldMkLst>
          <pc:docMk/>
          <pc:sldMk cId="837320589" sldId="290"/>
        </pc:sldMkLst>
        <pc:spChg chg="mod">
          <ac:chgData name="Saadia McLeod" userId="a5a9a3967bb02a47" providerId="LiveId" clId="{0B1D0754-D8F4-4E1E-BD7C-1C4684B3F471}" dt="2019-02-18T04:03:15.007" v="4" actId="26606"/>
          <ac:spMkLst>
            <pc:docMk/>
            <pc:sldMk cId="837320589" sldId="290"/>
            <ac:spMk id="2" creationId="{00000000-0000-0000-0000-000000000000}"/>
          </ac:spMkLst>
        </pc:spChg>
        <pc:spChg chg="add del">
          <ac:chgData name="Saadia McLeod" userId="a5a9a3967bb02a47" providerId="LiveId" clId="{0B1D0754-D8F4-4E1E-BD7C-1C4684B3F471}" dt="2019-02-18T04:03:15.007" v="4" actId="26606"/>
          <ac:spMkLst>
            <pc:docMk/>
            <pc:sldMk cId="837320589" sldId="290"/>
            <ac:spMk id="10" creationId="{71B62618-0D02-4C29-88C5-1EDF7F32343E}"/>
          </ac:spMkLst>
        </pc:spChg>
        <pc:spChg chg="add del">
          <ac:chgData name="Saadia McLeod" userId="a5a9a3967bb02a47" providerId="LiveId" clId="{0B1D0754-D8F4-4E1E-BD7C-1C4684B3F471}" dt="2019-02-18T04:03:15.007" v="4" actId="26606"/>
          <ac:spMkLst>
            <pc:docMk/>
            <pc:sldMk cId="837320589" sldId="290"/>
            <ac:spMk id="12" creationId="{1E2747F4-A0AE-425C-B527-E3E32461FEF5}"/>
          </ac:spMkLst>
        </pc:spChg>
        <pc:spChg chg="add del">
          <ac:chgData name="Saadia McLeod" userId="a5a9a3967bb02a47" providerId="LiveId" clId="{0B1D0754-D8F4-4E1E-BD7C-1C4684B3F471}" dt="2019-02-18T04:03:15.007" v="4" actId="26606"/>
          <ac:spMkLst>
            <pc:docMk/>
            <pc:sldMk cId="837320589" sldId="290"/>
            <ac:spMk id="14" creationId="{9707F29A-1576-479E-B227-0D6498601B4A}"/>
          </ac:spMkLst>
        </pc:spChg>
        <pc:spChg chg="add del">
          <ac:chgData name="Saadia McLeod" userId="a5a9a3967bb02a47" providerId="LiveId" clId="{0B1D0754-D8F4-4E1E-BD7C-1C4684B3F471}" dt="2019-02-18T04:03:15.007" v="4" actId="26606"/>
          <ac:spMkLst>
            <pc:docMk/>
            <pc:sldMk cId="837320589" sldId="290"/>
            <ac:spMk id="16" creationId="{F17B26C7-6F2F-453C-9C08-71E199E527A8}"/>
          </ac:spMkLst>
        </pc:spChg>
        <pc:spChg chg="add del">
          <ac:chgData name="Saadia McLeod" userId="a5a9a3967bb02a47" providerId="LiveId" clId="{0B1D0754-D8F4-4E1E-BD7C-1C4684B3F471}" dt="2019-02-18T04:03:15.007" v="4" actId="26606"/>
          <ac:spMkLst>
            <pc:docMk/>
            <pc:sldMk cId="837320589" sldId="290"/>
            <ac:spMk id="18" creationId="{75F28DDD-9641-43BA-944D-79B0687051F1}"/>
          </ac:spMkLst>
        </pc:spChg>
        <pc:spChg chg="add del">
          <ac:chgData name="Saadia McLeod" userId="a5a9a3967bb02a47" providerId="LiveId" clId="{0B1D0754-D8F4-4E1E-BD7C-1C4684B3F471}" dt="2019-02-18T04:03:15.007" v="4" actId="26606"/>
          <ac:spMkLst>
            <pc:docMk/>
            <pc:sldMk cId="837320589" sldId="290"/>
            <ac:spMk id="20" creationId="{32AA2954-062E-4B72-A97B-0B066FB156D8}"/>
          </ac:spMkLst>
        </pc:spChg>
        <pc:spChg chg="add del">
          <ac:chgData name="Saadia McLeod" userId="a5a9a3967bb02a47" providerId="LiveId" clId="{0B1D0754-D8F4-4E1E-BD7C-1C4684B3F471}" dt="2019-02-18T04:03:15.007" v="4" actId="26606"/>
          <ac:spMkLst>
            <pc:docMk/>
            <pc:sldMk cId="837320589" sldId="290"/>
            <ac:spMk id="22" creationId="{10CA29A6-E0B1-40CD-ADF7-7B8E932A3222}"/>
          </ac:spMkLst>
        </pc:spChg>
        <pc:spChg chg="add del">
          <ac:chgData name="Saadia McLeod" userId="a5a9a3967bb02a47" providerId="LiveId" clId="{0B1D0754-D8F4-4E1E-BD7C-1C4684B3F471}" dt="2019-02-18T04:03:15.007" v="4" actId="26606"/>
          <ac:spMkLst>
            <pc:docMk/>
            <pc:sldMk cId="837320589" sldId="290"/>
            <ac:spMk id="24" creationId="{8DD5F866-AD72-475A-B6C6-54E4577D4AAC}"/>
          </ac:spMkLst>
        </pc:spChg>
        <pc:spChg chg="add del">
          <ac:chgData name="Saadia McLeod" userId="a5a9a3967bb02a47" providerId="LiveId" clId="{0B1D0754-D8F4-4E1E-BD7C-1C4684B3F471}" dt="2019-02-18T04:03:15.007" v="4" actId="26606"/>
          <ac:spMkLst>
            <pc:docMk/>
            <pc:sldMk cId="837320589" sldId="290"/>
            <ac:spMk id="26" creationId="{C02BAD4C-6EA9-4F10-92D4-A1C8C53DAEE4}"/>
          </ac:spMkLst>
        </pc:spChg>
        <pc:spChg chg="add">
          <ac:chgData name="Saadia McLeod" userId="a5a9a3967bb02a47" providerId="LiveId" clId="{0B1D0754-D8F4-4E1E-BD7C-1C4684B3F471}" dt="2019-02-18T04:03:15.036" v="5" actId="26606"/>
          <ac:spMkLst>
            <pc:docMk/>
            <pc:sldMk cId="837320589" sldId="290"/>
            <ac:spMk id="28" creationId="{71B62618-0D02-4C29-88C5-1EDF7F32343E}"/>
          </ac:spMkLst>
        </pc:spChg>
        <pc:spChg chg="add">
          <ac:chgData name="Saadia McLeod" userId="a5a9a3967bb02a47" providerId="LiveId" clId="{0B1D0754-D8F4-4E1E-BD7C-1C4684B3F471}" dt="2019-02-18T04:03:15.036" v="5" actId="26606"/>
          <ac:spMkLst>
            <pc:docMk/>
            <pc:sldMk cId="837320589" sldId="290"/>
            <ac:spMk id="29" creationId="{1E2747F4-A0AE-425C-B527-E3E32461FEF5}"/>
          </ac:spMkLst>
        </pc:spChg>
        <pc:spChg chg="add">
          <ac:chgData name="Saadia McLeod" userId="a5a9a3967bb02a47" providerId="LiveId" clId="{0B1D0754-D8F4-4E1E-BD7C-1C4684B3F471}" dt="2019-02-18T04:03:15.036" v="5" actId="26606"/>
          <ac:spMkLst>
            <pc:docMk/>
            <pc:sldMk cId="837320589" sldId="290"/>
            <ac:spMk id="30" creationId="{9707F29A-1576-479E-B227-0D6498601B4A}"/>
          </ac:spMkLst>
        </pc:spChg>
        <pc:spChg chg="add">
          <ac:chgData name="Saadia McLeod" userId="a5a9a3967bb02a47" providerId="LiveId" clId="{0B1D0754-D8F4-4E1E-BD7C-1C4684B3F471}" dt="2019-02-18T04:03:15.036" v="5" actId="26606"/>
          <ac:spMkLst>
            <pc:docMk/>
            <pc:sldMk cId="837320589" sldId="290"/>
            <ac:spMk id="31" creationId="{F17B26C7-6F2F-453C-9C08-71E199E527A8}"/>
          </ac:spMkLst>
        </pc:spChg>
        <pc:graphicFrameChg chg="mod modGraphic">
          <ac:chgData name="Saadia McLeod" userId="a5a9a3967bb02a47" providerId="LiveId" clId="{0B1D0754-D8F4-4E1E-BD7C-1C4684B3F471}" dt="2019-02-18T04:03:15.036" v="5" actId="26606"/>
          <ac:graphicFrameMkLst>
            <pc:docMk/>
            <pc:sldMk cId="837320589" sldId="290"/>
            <ac:graphicFrameMk id="5" creationId="{255F2B53-D676-4D00-9529-ACDE55DEA7EC}"/>
          </ac:graphicFrameMkLst>
        </pc:graphicFrameChg>
      </pc:sldChg>
      <pc:sldChg chg="addSp modSp mod setBg setClrOvrMap">
        <pc:chgData name="Saadia McLeod" userId="a5a9a3967bb02a47" providerId="LiveId" clId="{0B1D0754-D8F4-4E1E-BD7C-1C4684B3F471}" dt="2019-02-18T04:05:06.187" v="6" actId="26606"/>
        <pc:sldMkLst>
          <pc:docMk/>
          <pc:sldMk cId="3121231372" sldId="295"/>
        </pc:sldMkLst>
        <pc:spChg chg="mod">
          <ac:chgData name="Saadia McLeod" userId="a5a9a3967bb02a47" providerId="LiveId" clId="{0B1D0754-D8F4-4E1E-BD7C-1C4684B3F471}" dt="2019-02-18T04:05:06.187" v="6" actId="26606"/>
          <ac:spMkLst>
            <pc:docMk/>
            <pc:sldMk cId="3121231372" sldId="295"/>
            <ac:spMk id="2" creationId="{00000000-0000-0000-0000-000000000000}"/>
          </ac:spMkLst>
        </pc:spChg>
        <pc:spChg chg="add">
          <ac:chgData name="Saadia McLeod" userId="a5a9a3967bb02a47" providerId="LiveId" clId="{0B1D0754-D8F4-4E1E-BD7C-1C4684B3F471}" dt="2019-02-18T04:05:06.187" v="6" actId="26606"/>
          <ac:spMkLst>
            <pc:docMk/>
            <pc:sldMk cId="3121231372" sldId="295"/>
            <ac:spMk id="32" creationId="{71B62618-0D02-4C29-88C5-1EDF7F32343E}"/>
          </ac:spMkLst>
        </pc:spChg>
        <pc:spChg chg="add">
          <ac:chgData name="Saadia McLeod" userId="a5a9a3967bb02a47" providerId="LiveId" clId="{0B1D0754-D8F4-4E1E-BD7C-1C4684B3F471}" dt="2019-02-18T04:05:06.187" v="6" actId="26606"/>
          <ac:spMkLst>
            <pc:docMk/>
            <pc:sldMk cId="3121231372" sldId="295"/>
            <ac:spMk id="34" creationId="{1E2747F4-A0AE-425C-B527-E3E32461FEF5}"/>
          </ac:spMkLst>
        </pc:spChg>
        <pc:spChg chg="add">
          <ac:chgData name="Saadia McLeod" userId="a5a9a3967bb02a47" providerId="LiveId" clId="{0B1D0754-D8F4-4E1E-BD7C-1C4684B3F471}" dt="2019-02-18T04:05:06.187" v="6" actId="26606"/>
          <ac:spMkLst>
            <pc:docMk/>
            <pc:sldMk cId="3121231372" sldId="295"/>
            <ac:spMk id="36" creationId="{9707F29A-1576-479E-B227-0D6498601B4A}"/>
          </ac:spMkLst>
        </pc:spChg>
        <pc:spChg chg="add">
          <ac:chgData name="Saadia McLeod" userId="a5a9a3967bb02a47" providerId="LiveId" clId="{0B1D0754-D8F4-4E1E-BD7C-1C4684B3F471}" dt="2019-02-18T04:05:06.187" v="6" actId="26606"/>
          <ac:spMkLst>
            <pc:docMk/>
            <pc:sldMk cId="3121231372" sldId="295"/>
            <ac:spMk id="38" creationId="{F17B26C7-6F2F-453C-9C08-71E199E527A8}"/>
          </ac:spMkLst>
        </pc:spChg>
        <pc:spChg chg="add">
          <ac:chgData name="Saadia McLeod" userId="a5a9a3967bb02a47" providerId="LiveId" clId="{0B1D0754-D8F4-4E1E-BD7C-1C4684B3F471}" dt="2019-02-18T04:05:06.187" v="6" actId="26606"/>
          <ac:spMkLst>
            <pc:docMk/>
            <pc:sldMk cId="3121231372" sldId="295"/>
            <ac:spMk id="40" creationId="{A88E2400-FAC4-468B-846D-75E60D0A0D72}"/>
          </ac:spMkLst>
        </pc:spChg>
        <pc:spChg chg="add">
          <ac:chgData name="Saadia McLeod" userId="a5a9a3967bb02a47" providerId="LiveId" clId="{0B1D0754-D8F4-4E1E-BD7C-1C4684B3F471}" dt="2019-02-18T04:05:06.187" v="6" actId="26606"/>
          <ac:spMkLst>
            <pc:docMk/>
            <pc:sldMk cId="3121231372" sldId="295"/>
            <ac:spMk id="42" creationId="{FAD2CA5C-E1A7-4B7C-8BD8-21068927153A}"/>
          </ac:spMkLst>
        </pc:spChg>
        <pc:graphicFrameChg chg="mod modGraphic">
          <ac:chgData name="Saadia McLeod" userId="a5a9a3967bb02a47" providerId="LiveId" clId="{0B1D0754-D8F4-4E1E-BD7C-1C4684B3F471}" dt="2019-02-18T04:05:06.187" v="6" actId="26606"/>
          <ac:graphicFrameMkLst>
            <pc:docMk/>
            <pc:sldMk cId="3121231372" sldId="295"/>
            <ac:graphicFrameMk id="27" creationId="{EE0833B5-D818-4F60-8C85-6C944C02E7E0}"/>
          </ac:graphicFrameMkLst>
        </pc:graphicFrameChg>
      </pc:sldChg>
      <pc:sldChg chg="addSp modSp mod setBg setClrOvrMap">
        <pc:chgData name="Saadia McLeod" userId="a5a9a3967bb02a47" providerId="LiveId" clId="{0B1D0754-D8F4-4E1E-BD7C-1C4684B3F471}" dt="2019-02-18T04:05:53.050" v="7" actId="26606"/>
        <pc:sldMkLst>
          <pc:docMk/>
          <pc:sldMk cId="730332215" sldId="298"/>
        </pc:sldMkLst>
        <pc:spChg chg="mod">
          <ac:chgData name="Saadia McLeod" userId="a5a9a3967bb02a47" providerId="LiveId" clId="{0B1D0754-D8F4-4E1E-BD7C-1C4684B3F471}" dt="2019-02-18T04:05:53.050" v="7" actId="26606"/>
          <ac:spMkLst>
            <pc:docMk/>
            <pc:sldMk cId="730332215" sldId="298"/>
            <ac:spMk id="2" creationId="{00000000-0000-0000-0000-000000000000}"/>
          </ac:spMkLst>
        </pc:spChg>
        <pc:spChg chg="add">
          <ac:chgData name="Saadia McLeod" userId="a5a9a3967bb02a47" providerId="LiveId" clId="{0B1D0754-D8F4-4E1E-BD7C-1C4684B3F471}" dt="2019-02-18T04:05:53.050" v="7" actId="26606"/>
          <ac:spMkLst>
            <pc:docMk/>
            <pc:sldMk cId="730332215" sldId="298"/>
            <ac:spMk id="10" creationId="{71B62618-0D02-4C29-88C5-1EDF7F32343E}"/>
          </ac:spMkLst>
        </pc:spChg>
        <pc:spChg chg="add">
          <ac:chgData name="Saadia McLeod" userId="a5a9a3967bb02a47" providerId="LiveId" clId="{0B1D0754-D8F4-4E1E-BD7C-1C4684B3F471}" dt="2019-02-18T04:05:53.050" v="7" actId="26606"/>
          <ac:spMkLst>
            <pc:docMk/>
            <pc:sldMk cId="730332215" sldId="298"/>
            <ac:spMk id="12" creationId="{1E2747F4-A0AE-425C-B527-E3E32461FEF5}"/>
          </ac:spMkLst>
        </pc:spChg>
        <pc:spChg chg="add">
          <ac:chgData name="Saadia McLeod" userId="a5a9a3967bb02a47" providerId="LiveId" clId="{0B1D0754-D8F4-4E1E-BD7C-1C4684B3F471}" dt="2019-02-18T04:05:53.050" v="7" actId="26606"/>
          <ac:spMkLst>
            <pc:docMk/>
            <pc:sldMk cId="730332215" sldId="298"/>
            <ac:spMk id="14" creationId="{9707F29A-1576-479E-B227-0D6498601B4A}"/>
          </ac:spMkLst>
        </pc:spChg>
        <pc:spChg chg="add">
          <ac:chgData name="Saadia McLeod" userId="a5a9a3967bb02a47" providerId="LiveId" clId="{0B1D0754-D8F4-4E1E-BD7C-1C4684B3F471}" dt="2019-02-18T04:05:53.050" v="7" actId="26606"/>
          <ac:spMkLst>
            <pc:docMk/>
            <pc:sldMk cId="730332215" sldId="298"/>
            <ac:spMk id="16" creationId="{F17B26C7-6F2F-453C-9C08-71E199E527A8}"/>
          </ac:spMkLst>
        </pc:spChg>
        <pc:spChg chg="add">
          <ac:chgData name="Saadia McLeod" userId="a5a9a3967bb02a47" providerId="LiveId" clId="{0B1D0754-D8F4-4E1E-BD7C-1C4684B3F471}" dt="2019-02-18T04:05:53.050" v="7" actId="26606"/>
          <ac:spMkLst>
            <pc:docMk/>
            <pc:sldMk cId="730332215" sldId="298"/>
            <ac:spMk id="18" creationId="{554A425D-9851-4FBF-A508-E4CBEF4B1BFC}"/>
          </ac:spMkLst>
        </pc:spChg>
        <pc:spChg chg="add">
          <ac:chgData name="Saadia McLeod" userId="a5a9a3967bb02a47" providerId="LiveId" clId="{0B1D0754-D8F4-4E1E-BD7C-1C4684B3F471}" dt="2019-02-18T04:05:53.050" v="7" actId="26606"/>
          <ac:spMkLst>
            <pc:docMk/>
            <pc:sldMk cId="730332215" sldId="298"/>
            <ac:spMk id="20" creationId="{EE0C0675-A7D1-41EA-A144-F8DA77B97E24}"/>
          </ac:spMkLst>
        </pc:spChg>
        <pc:spChg chg="add">
          <ac:chgData name="Saadia McLeod" userId="a5a9a3967bb02a47" providerId="LiveId" clId="{0B1D0754-D8F4-4E1E-BD7C-1C4684B3F471}" dt="2019-02-18T04:05:53.050" v="7" actId="26606"/>
          <ac:spMkLst>
            <pc:docMk/>
            <pc:sldMk cId="730332215" sldId="298"/>
            <ac:spMk id="22" creationId="{4A92AB83-2601-4041-BF0F-F4F0F5C7DF4C}"/>
          </ac:spMkLst>
        </pc:spChg>
        <pc:spChg chg="add">
          <ac:chgData name="Saadia McLeod" userId="a5a9a3967bb02a47" providerId="LiveId" clId="{0B1D0754-D8F4-4E1E-BD7C-1C4684B3F471}" dt="2019-02-18T04:05:53.050" v="7" actId="26606"/>
          <ac:spMkLst>
            <pc:docMk/>
            <pc:sldMk cId="730332215" sldId="298"/>
            <ac:spMk id="24" creationId="{8862AB49-2F5E-4C38-82CC-F653510B0578}"/>
          </ac:spMkLst>
        </pc:spChg>
        <pc:spChg chg="add">
          <ac:chgData name="Saadia McLeod" userId="a5a9a3967bb02a47" providerId="LiveId" clId="{0B1D0754-D8F4-4E1E-BD7C-1C4684B3F471}" dt="2019-02-18T04:05:53.050" v="7" actId="26606"/>
          <ac:spMkLst>
            <pc:docMk/>
            <pc:sldMk cId="730332215" sldId="298"/>
            <ac:spMk id="26" creationId="{DE6F8AD6-7C47-45FC-875C-65D6B1E55DDC}"/>
          </ac:spMkLst>
        </pc:spChg>
        <pc:graphicFrameChg chg="mod modGraphic">
          <ac:chgData name="Saadia McLeod" userId="a5a9a3967bb02a47" providerId="LiveId" clId="{0B1D0754-D8F4-4E1E-BD7C-1C4684B3F471}" dt="2019-02-18T04:05:53.050" v="7" actId="26606"/>
          <ac:graphicFrameMkLst>
            <pc:docMk/>
            <pc:sldMk cId="730332215" sldId="298"/>
            <ac:graphicFrameMk id="5" creationId="{52D63FA2-54F8-49FD-9175-4561139017F4}"/>
          </ac:graphicFrameMkLst>
        </pc:graphicFrameChg>
      </pc:sldChg>
      <pc:sldChg chg="addSp modSp mod setBg setClrOvrMap">
        <pc:chgData name="Saadia McLeod" userId="a5a9a3967bb02a47" providerId="LiveId" clId="{0B1D0754-D8F4-4E1E-BD7C-1C4684B3F471}" dt="2019-02-18T04:06:23.596" v="8" actId="26606"/>
        <pc:sldMkLst>
          <pc:docMk/>
          <pc:sldMk cId="876843712" sldId="299"/>
        </pc:sldMkLst>
        <pc:spChg chg="mod">
          <ac:chgData name="Saadia McLeod" userId="a5a9a3967bb02a47" providerId="LiveId" clId="{0B1D0754-D8F4-4E1E-BD7C-1C4684B3F471}" dt="2019-02-18T04:06:23.596" v="8" actId="26606"/>
          <ac:spMkLst>
            <pc:docMk/>
            <pc:sldMk cId="876843712" sldId="299"/>
            <ac:spMk id="2" creationId="{00000000-0000-0000-0000-000000000000}"/>
          </ac:spMkLst>
        </pc:spChg>
        <pc:spChg chg="add">
          <ac:chgData name="Saadia McLeod" userId="a5a9a3967bb02a47" providerId="LiveId" clId="{0B1D0754-D8F4-4E1E-BD7C-1C4684B3F471}" dt="2019-02-18T04:06:23.596" v="8" actId="26606"/>
          <ac:spMkLst>
            <pc:docMk/>
            <pc:sldMk cId="876843712" sldId="299"/>
            <ac:spMk id="10" creationId="{71B62618-0D02-4C29-88C5-1EDF7F32343E}"/>
          </ac:spMkLst>
        </pc:spChg>
        <pc:spChg chg="add">
          <ac:chgData name="Saadia McLeod" userId="a5a9a3967bb02a47" providerId="LiveId" clId="{0B1D0754-D8F4-4E1E-BD7C-1C4684B3F471}" dt="2019-02-18T04:06:23.596" v="8" actId="26606"/>
          <ac:spMkLst>
            <pc:docMk/>
            <pc:sldMk cId="876843712" sldId="299"/>
            <ac:spMk id="12" creationId="{1E2747F4-A0AE-425C-B527-E3E32461FEF5}"/>
          </ac:spMkLst>
        </pc:spChg>
        <pc:spChg chg="add">
          <ac:chgData name="Saadia McLeod" userId="a5a9a3967bb02a47" providerId="LiveId" clId="{0B1D0754-D8F4-4E1E-BD7C-1C4684B3F471}" dt="2019-02-18T04:06:23.596" v="8" actId="26606"/>
          <ac:spMkLst>
            <pc:docMk/>
            <pc:sldMk cId="876843712" sldId="299"/>
            <ac:spMk id="14" creationId="{9707F29A-1576-479E-B227-0D6498601B4A}"/>
          </ac:spMkLst>
        </pc:spChg>
        <pc:spChg chg="add">
          <ac:chgData name="Saadia McLeod" userId="a5a9a3967bb02a47" providerId="LiveId" clId="{0B1D0754-D8F4-4E1E-BD7C-1C4684B3F471}" dt="2019-02-18T04:06:23.596" v="8" actId="26606"/>
          <ac:spMkLst>
            <pc:docMk/>
            <pc:sldMk cId="876843712" sldId="299"/>
            <ac:spMk id="16" creationId="{F17B26C7-6F2F-453C-9C08-71E199E527A8}"/>
          </ac:spMkLst>
        </pc:spChg>
        <pc:graphicFrameChg chg="mod modGraphic">
          <ac:chgData name="Saadia McLeod" userId="a5a9a3967bb02a47" providerId="LiveId" clId="{0B1D0754-D8F4-4E1E-BD7C-1C4684B3F471}" dt="2019-02-18T04:06:23.596" v="8" actId="26606"/>
          <ac:graphicFrameMkLst>
            <pc:docMk/>
            <pc:sldMk cId="876843712" sldId="299"/>
            <ac:graphicFrameMk id="5" creationId="{E828127A-8DFF-45EE-B562-580E2048D9EC}"/>
          </ac:graphicFrameMkLst>
        </pc:graphicFrameChg>
      </pc:sldChg>
      <pc:sldChg chg="addSp modSp mod setBg setClrOvrMap">
        <pc:chgData name="Saadia McLeod" userId="a5a9a3967bb02a47" providerId="LiveId" clId="{0B1D0754-D8F4-4E1E-BD7C-1C4684B3F471}" dt="2019-02-18T04:07:06.766" v="9" actId="26606"/>
        <pc:sldMkLst>
          <pc:docMk/>
          <pc:sldMk cId="2685482633" sldId="301"/>
        </pc:sldMkLst>
        <pc:spChg chg="mod">
          <ac:chgData name="Saadia McLeod" userId="a5a9a3967bb02a47" providerId="LiveId" clId="{0B1D0754-D8F4-4E1E-BD7C-1C4684B3F471}" dt="2019-02-18T04:07:06.766" v="9" actId="26606"/>
          <ac:spMkLst>
            <pc:docMk/>
            <pc:sldMk cId="2685482633" sldId="301"/>
            <ac:spMk id="2" creationId="{00000000-0000-0000-0000-000000000000}"/>
          </ac:spMkLst>
        </pc:spChg>
        <pc:spChg chg="add">
          <ac:chgData name="Saadia McLeod" userId="a5a9a3967bb02a47" providerId="LiveId" clId="{0B1D0754-D8F4-4E1E-BD7C-1C4684B3F471}" dt="2019-02-18T04:07:06.766" v="9" actId="26606"/>
          <ac:spMkLst>
            <pc:docMk/>
            <pc:sldMk cId="2685482633" sldId="301"/>
            <ac:spMk id="10" creationId="{71B62618-0D02-4C29-88C5-1EDF7F32343E}"/>
          </ac:spMkLst>
        </pc:spChg>
        <pc:spChg chg="add">
          <ac:chgData name="Saadia McLeod" userId="a5a9a3967bb02a47" providerId="LiveId" clId="{0B1D0754-D8F4-4E1E-BD7C-1C4684B3F471}" dt="2019-02-18T04:07:06.766" v="9" actId="26606"/>
          <ac:spMkLst>
            <pc:docMk/>
            <pc:sldMk cId="2685482633" sldId="301"/>
            <ac:spMk id="12" creationId="{1E2747F4-A0AE-425C-B527-E3E32461FEF5}"/>
          </ac:spMkLst>
        </pc:spChg>
        <pc:spChg chg="add">
          <ac:chgData name="Saadia McLeod" userId="a5a9a3967bb02a47" providerId="LiveId" clId="{0B1D0754-D8F4-4E1E-BD7C-1C4684B3F471}" dt="2019-02-18T04:07:06.766" v="9" actId="26606"/>
          <ac:spMkLst>
            <pc:docMk/>
            <pc:sldMk cId="2685482633" sldId="301"/>
            <ac:spMk id="14" creationId="{9707F29A-1576-479E-B227-0D6498601B4A}"/>
          </ac:spMkLst>
        </pc:spChg>
        <pc:spChg chg="add">
          <ac:chgData name="Saadia McLeod" userId="a5a9a3967bb02a47" providerId="LiveId" clId="{0B1D0754-D8F4-4E1E-BD7C-1C4684B3F471}" dt="2019-02-18T04:07:06.766" v="9" actId="26606"/>
          <ac:spMkLst>
            <pc:docMk/>
            <pc:sldMk cId="2685482633" sldId="301"/>
            <ac:spMk id="16" creationId="{F17B26C7-6F2F-453C-9C08-71E199E527A8}"/>
          </ac:spMkLst>
        </pc:spChg>
        <pc:spChg chg="add">
          <ac:chgData name="Saadia McLeod" userId="a5a9a3967bb02a47" providerId="LiveId" clId="{0B1D0754-D8F4-4E1E-BD7C-1C4684B3F471}" dt="2019-02-18T04:07:06.766" v="9" actId="26606"/>
          <ac:spMkLst>
            <pc:docMk/>
            <pc:sldMk cId="2685482633" sldId="301"/>
            <ac:spMk id="18" creationId="{6798E696-4BBA-46BE-AD86-F7E300B89368}"/>
          </ac:spMkLst>
        </pc:spChg>
        <pc:spChg chg="add">
          <ac:chgData name="Saadia McLeod" userId="a5a9a3967bb02a47" providerId="LiveId" clId="{0B1D0754-D8F4-4E1E-BD7C-1C4684B3F471}" dt="2019-02-18T04:07:06.766" v="9" actId="26606"/>
          <ac:spMkLst>
            <pc:docMk/>
            <pc:sldMk cId="2685482633" sldId="301"/>
            <ac:spMk id="20" creationId="{090B0CA3-C333-4560-9975-E31D1B7B921D}"/>
          </ac:spMkLst>
        </pc:spChg>
        <pc:graphicFrameChg chg="mod modGraphic">
          <ac:chgData name="Saadia McLeod" userId="a5a9a3967bb02a47" providerId="LiveId" clId="{0B1D0754-D8F4-4E1E-BD7C-1C4684B3F471}" dt="2019-02-18T04:07:06.766" v="9" actId="26606"/>
          <ac:graphicFrameMkLst>
            <pc:docMk/>
            <pc:sldMk cId="2685482633" sldId="301"/>
            <ac:graphicFrameMk id="5" creationId="{A4F6269C-C59B-4BC2-833D-78D7166A96E3}"/>
          </ac:graphicFrameMkLst>
        </pc:graphicFrameChg>
      </pc:sldChg>
      <pc:sldChg chg="addSp delSp modSp mod setBg setClrOvrMap">
        <pc:chgData name="Saadia McLeod" userId="a5a9a3967bb02a47" providerId="LiveId" clId="{0B1D0754-D8F4-4E1E-BD7C-1C4684B3F471}" dt="2019-02-18T04:08:00.567" v="16" actId="26606"/>
        <pc:sldMkLst>
          <pc:docMk/>
          <pc:sldMk cId="1194367716" sldId="302"/>
        </pc:sldMkLst>
        <pc:spChg chg="mod">
          <ac:chgData name="Saadia McLeod" userId="a5a9a3967bb02a47" providerId="LiveId" clId="{0B1D0754-D8F4-4E1E-BD7C-1C4684B3F471}" dt="2019-02-18T04:08:00.567" v="16" actId="26606"/>
          <ac:spMkLst>
            <pc:docMk/>
            <pc:sldMk cId="1194367716" sldId="302"/>
            <ac:spMk id="4" creationId="{00000000-0000-0000-0000-000000000000}"/>
          </ac:spMkLst>
        </pc:spChg>
        <pc:spChg chg="add del">
          <ac:chgData name="Saadia McLeod" userId="a5a9a3967bb02a47" providerId="LiveId" clId="{0B1D0754-D8F4-4E1E-BD7C-1C4684B3F471}" dt="2019-02-18T04:07:51.890" v="11" actId="26606"/>
          <ac:spMkLst>
            <pc:docMk/>
            <pc:sldMk cId="1194367716" sldId="302"/>
            <ac:spMk id="11" creationId="{71B62618-0D02-4C29-88C5-1EDF7F32343E}"/>
          </ac:spMkLst>
        </pc:spChg>
        <pc:spChg chg="add del">
          <ac:chgData name="Saadia McLeod" userId="a5a9a3967bb02a47" providerId="LiveId" clId="{0B1D0754-D8F4-4E1E-BD7C-1C4684B3F471}" dt="2019-02-18T04:07:51.890" v="11" actId="26606"/>
          <ac:spMkLst>
            <pc:docMk/>
            <pc:sldMk cId="1194367716" sldId="302"/>
            <ac:spMk id="13" creationId="{1E2747F4-A0AE-425C-B527-E3E32461FEF5}"/>
          </ac:spMkLst>
        </pc:spChg>
        <pc:spChg chg="add del">
          <ac:chgData name="Saadia McLeod" userId="a5a9a3967bb02a47" providerId="LiveId" clId="{0B1D0754-D8F4-4E1E-BD7C-1C4684B3F471}" dt="2019-02-18T04:07:51.890" v="11" actId="26606"/>
          <ac:spMkLst>
            <pc:docMk/>
            <pc:sldMk cId="1194367716" sldId="302"/>
            <ac:spMk id="15" creationId="{9707F29A-1576-479E-B227-0D6498601B4A}"/>
          </ac:spMkLst>
        </pc:spChg>
        <pc:spChg chg="add del">
          <ac:chgData name="Saadia McLeod" userId="a5a9a3967bb02a47" providerId="LiveId" clId="{0B1D0754-D8F4-4E1E-BD7C-1C4684B3F471}" dt="2019-02-18T04:07:51.890" v="11" actId="26606"/>
          <ac:spMkLst>
            <pc:docMk/>
            <pc:sldMk cId="1194367716" sldId="302"/>
            <ac:spMk id="17" creationId="{F17B26C7-6F2F-453C-9C08-71E199E527A8}"/>
          </ac:spMkLst>
        </pc:spChg>
        <pc:spChg chg="add del">
          <ac:chgData name="Saadia McLeod" userId="a5a9a3967bb02a47" providerId="LiveId" clId="{0B1D0754-D8F4-4E1E-BD7C-1C4684B3F471}" dt="2019-02-18T04:07:51.890" v="11" actId="26606"/>
          <ac:spMkLst>
            <pc:docMk/>
            <pc:sldMk cId="1194367716" sldId="302"/>
            <ac:spMk id="19" creationId="{75F28DDD-9641-43BA-944D-79B0687051F1}"/>
          </ac:spMkLst>
        </pc:spChg>
        <pc:spChg chg="add del">
          <ac:chgData name="Saadia McLeod" userId="a5a9a3967bb02a47" providerId="LiveId" clId="{0B1D0754-D8F4-4E1E-BD7C-1C4684B3F471}" dt="2019-02-18T04:07:51.890" v="11" actId="26606"/>
          <ac:spMkLst>
            <pc:docMk/>
            <pc:sldMk cId="1194367716" sldId="302"/>
            <ac:spMk id="21" creationId="{32AA2954-062E-4B72-A97B-0B066FB156D8}"/>
          </ac:spMkLst>
        </pc:spChg>
        <pc:spChg chg="add del">
          <ac:chgData name="Saadia McLeod" userId="a5a9a3967bb02a47" providerId="LiveId" clId="{0B1D0754-D8F4-4E1E-BD7C-1C4684B3F471}" dt="2019-02-18T04:07:51.890" v="11" actId="26606"/>
          <ac:spMkLst>
            <pc:docMk/>
            <pc:sldMk cId="1194367716" sldId="302"/>
            <ac:spMk id="23" creationId="{10CA29A6-E0B1-40CD-ADF7-7B8E932A3222}"/>
          </ac:spMkLst>
        </pc:spChg>
        <pc:spChg chg="add del">
          <ac:chgData name="Saadia McLeod" userId="a5a9a3967bb02a47" providerId="LiveId" clId="{0B1D0754-D8F4-4E1E-BD7C-1C4684B3F471}" dt="2019-02-18T04:07:51.890" v="11" actId="26606"/>
          <ac:spMkLst>
            <pc:docMk/>
            <pc:sldMk cId="1194367716" sldId="302"/>
            <ac:spMk id="25" creationId="{8DD5F866-AD72-475A-B6C6-54E4577D4AAC}"/>
          </ac:spMkLst>
        </pc:spChg>
        <pc:spChg chg="add del">
          <ac:chgData name="Saadia McLeod" userId="a5a9a3967bb02a47" providerId="LiveId" clId="{0B1D0754-D8F4-4E1E-BD7C-1C4684B3F471}" dt="2019-02-18T04:07:51.890" v="11" actId="26606"/>
          <ac:spMkLst>
            <pc:docMk/>
            <pc:sldMk cId="1194367716" sldId="302"/>
            <ac:spMk id="27" creationId="{C02BAD4C-6EA9-4F10-92D4-A1C8C53DAEE4}"/>
          </ac:spMkLst>
        </pc:spChg>
        <pc:spChg chg="add del">
          <ac:chgData name="Saadia McLeod" userId="a5a9a3967bb02a47" providerId="LiveId" clId="{0B1D0754-D8F4-4E1E-BD7C-1C4684B3F471}" dt="2019-02-18T04:07:57.339" v="13" actId="26606"/>
          <ac:spMkLst>
            <pc:docMk/>
            <pc:sldMk cId="1194367716" sldId="302"/>
            <ac:spMk id="29" creationId="{71B62618-0D02-4C29-88C5-1EDF7F32343E}"/>
          </ac:spMkLst>
        </pc:spChg>
        <pc:spChg chg="add del">
          <ac:chgData name="Saadia McLeod" userId="a5a9a3967bb02a47" providerId="LiveId" clId="{0B1D0754-D8F4-4E1E-BD7C-1C4684B3F471}" dt="2019-02-18T04:07:57.339" v="13" actId="26606"/>
          <ac:spMkLst>
            <pc:docMk/>
            <pc:sldMk cId="1194367716" sldId="302"/>
            <ac:spMk id="30" creationId="{1E2747F4-A0AE-425C-B527-E3E32461FEF5}"/>
          </ac:spMkLst>
        </pc:spChg>
        <pc:spChg chg="add del">
          <ac:chgData name="Saadia McLeod" userId="a5a9a3967bb02a47" providerId="LiveId" clId="{0B1D0754-D8F4-4E1E-BD7C-1C4684B3F471}" dt="2019-02-18T04:07:57.339" v="13" actId="26606"/>
          <ac:spMkLst>
            <pc:docMk/>
            <pc:sldMk cId="1194367716" sldId="302"/>
            <ac:spMk id="31" creationId="{9707F29A-1576-479E-B227-0D6498601B4A}"/>
          </ac:spMkLst>
        </pc:spChg>
        <pc:spChg chg="add del">
          <ac:chgData name="Saadia McLeod" userId="a5a9a3967bb02a47" providerId="LiveId" clId="{0B1D0754-D8F4-4E1E-BD7C-1C4684B3F471}" dt="2019-02-18T04:07:57.339" v="13" actId="26606"/>
          <ac:spMkLst>
            <pc:docMk/>
            <pc:sldMk cId="1194367716" sldId="302"/>
            <ac:spMk id="32" creationId="{F17B26C7-6F2F-453C-9C08-71E199E527A8}"/>
          </ac:spMkLst>
        </pc:spChg>
        <pc:spChg chg="add del">
          <ac:chgData name="Saadia McLeod" userId="a5a9a3967bb02a47" providerId="LiveId" clId="{0B1D0754-D8F4-4E1E-BD7C-1C4684B3F471}" dt="2019-02-18T04:08:00.536" v="15" actId="26606"/>
          <ac:spMkLst>
            <pc:docMk/>
            <pc:sldMk cId="1194367716" sldId="302"/>
            <ac:spMk id="34" creationId="{71B62618-0D02-4C29-88C5-1EDF7F32343E}"/>
          </ac:spMkLst>
        </pc:spChg>
        <pc:spChg chg="add del">
          <ac:chgData name="Saadia McLeod" userId="a5a9a3967bb02a47" providerId="LiveId" clId="{0B1D0754-D8F4-4E1E-BD7C-1C4684B3F471}" dt="2019-02-18T04:08:00.536" v="15" actId="26606"/>
          <ac:spMkLst>
            <pc:docMk/>
            <pc:sldMk cId="1194367716" sldId="302"/>
            <ac:spMk id="35" creationId="{1E2747F4-A0AE-425C-B527-E3E32461FEF5}"/>
          </ac:spMkLst>
        </pc:spChg>
        <pc:spChg chg="add del">
          <ac:chgData name="Saadia McLeod" userId="a5a9a3967bb02a47" providerId="LiveId" clId="{0B1D0754-D8F4-4E1E-BD7C-1C4684B3F471}" dt="2019-02-18T04:08:00.536" v="15" actId="26606"/>
          <ac:spMkLst>
            <pc:docMk/>
            <pc:sldMk cId="1194367716" sldId="302"/>
            <ac:spMk id="36" creationId="{9707F29A-1576-479E-B227-0D6498601B4A}"/>
          </ac:spMkLst>
        </pc:spChg>
        <pc:spChg chg="add del">
          <ac:chgData name="Saadia McLeod" userId="a5a9a3967bb02a47" providerId="LiveId" clId="{0B1D0754-D8F4-4E1E-BD7C-1C4684B3F471}" dt="2019-02-18T04:08:00.536" v="15" actId="26606"/>
          <ac:spMkLst>
            <pc:docMk/>
            <pc:sldMk cId="1194367716" sldId="302"/>
            <ac:spMk id="37" creationId="{F17B26C7-6F2F-453C-9C08-71E199E527A8}"/>
          </ac:spMkLst>
        </pc:spChg>
        <pc:spChg chg="add">
          <ac:chgData name="Saadia McLeod" userId="a5a9a3967bb02a47" providerId="LiveId" clId="{0B1D0754-D8F4-4E1E-BD7C-1C4684B3F471}" dt="2019-02-18T04:08:00.567" v="16" actId="26606"/>
          <ac:spMkLst>
            <pc:docMk/>
            <pc:sldMk cId="1194367716" sldId="302"/>
            <ac:spMk id="39" creationId="{71B62618-0D02-4C29-88C5-1EDF7F32343E}"/>
          </ac:spMkLst>
        </pc:spChg>
        <pc:spChg chg="add">
          <ac:chgData name="Saadia McLeod" userId="a5a9a3967bb02a47" providerId="LiveId" clId="{0B1D0754-D8F4-4E1E-BD7C-1C4684B3F471}" dt="2019-02-18T04:08:00.567" v="16" actId="26606"/>
          <ac:spMkLst>
            <pc:docMk/>
            <pc:sldMk cId="1194367716" sldId="302"/>
            <ac:spMk id="40" creationId="{1E2747F4-A0AE-425C-B527-E3E32461FEF5}"/>
          </ac:spMkLst>
        </pc:spChg>
        <pc:spChg chg="add">
          <ac:chgData name="Saadia McLeod" userId="a5a9a3967bb02a47" providerId="LiveId" clId="{0B1D0754-D8F4-4E1E-BD7C-1C4684B3F471}" dt="2019-02-18T04:08:00.567" v="16" actId="26606"/>
          <ac:spMkLst>
            <pc:docMk/>
            <pc:sldMk cId="1194367716" sldId="302"/>
            <ac:spMk id="41" creationId="{9707F29A-1576-479E-B227-0D6498601B4A}"/>
          </ac:spMkLst>
        </pc:spChg>
        <pc:spChg chg="add">
          <ac:chgData name="Saadia McLeod" userId="a5a9a3967bb02a47" providerId="LiveId" clId="{0B1D0754-D8F4-4E1E-BD7C-1C4684B3F471}" dt="2019-02-18T04:08:00.567" v="16" actId="26606"/>
          <ac:spMkLst>
            <pc:docMk/>
            <pc:sldMk cId="1194367716" sldId="302"/>
            <ac:spMk id="42" creationId="{F17B26C7-6F2F-453C-9C08-71E199E527A8}"/>
          </ac:spMkLst>
        </pc:spChg>
        <pc:graphicFrameChg chg="mod modGraphic">
          <ac:chgData name="Saadia McLeod" userId="a5a9a3967bb02a47" providerId="LiveId" clId="{0B1D0754-D8F4-4E1E-BD7C-1C4684B3F471}" dt="2019-02-18T04:08:00.567" v="16" actId="26606"/>
          <ac:graphicFrameMkLst>
            <pc:docMk/>
            <pc:sldMk cId="1194367716" sldId="302"/>
            <ac:graphicFrameMk id="6" creationId="{6155610B-93FF-44F8-B232-895C76ECA032}"/>
          </ac:graphicFrameMkLst>
        </pc:graphicFrameChg>
      </pc:sldChg>
      <pc:sldChg chg="addSp modSp">
        <pc:chgData name="Saadia McLeod" userId="a5a9a3967bb02a47" providerId="LiveId" clId="{0B1D0754-D8F4-4E1E-BD7C-1C4684B3F471}" dt="2019-02-18T04:08:48.985" v="17" actId="26606"/>
        <pc:sldMkLst>
          <pc:docMk/>
          <pc:sldMk cId="2482661787" sldId="303"/>
        </pc:sldMkLst>
        <pc:spChg chg="add">
          <ac:chgData name="Saadia McLeod" userId="a5a9a3967bb02a47" providerId="LiveId" clId="{0B1D0754-D8F4-4E1E-BD7C-1C4684B3F471}" dt="2019-02-18T04:08:48.985" v="17" actId="26606"/>
          <ac:spMkLst>
            <pc:docMk/>
            <pc:sldMk cId="2482661787" sldId="303"/>
            <ac:spMk id="10" creationId="{71B62618-0D02-4C29-88C5-1EDF7F32343E}"/>
          </ac:spMkLst>
        </pc:spChg>
        <pc:spChg chg="add">
          <ac:chgData name="Saadia McLeod" userId="a5a9a3967bb02a47" providerId="LiveId" clId="{0B1D0754-D8F4-4E1E-BD7C-1C4684B3F471}" dt="2019-02-18T04:08:48.985" v="17" actId="26606"/>
          <ac:spMkLst>
            <pc:docMk/>
            <pc:sldMk cId="2482661787" sldId="303"/>
            <ac:spMk id="12" creationId="{1E2747F4-A0AE-425C-B527-E3E32461FEF5}"/>
          </ac:spMkLst>
        </pc:spChg>
        <pc:spChg chg="add">
          <ac:chgData name="Saadia McLeod" userId="a5a9a3967bb02a47" providerId="LiveId" clId="{0B1D0754-D8F4-4E1E-BD7C-1C4684B3F471}" dt="2019-02-18T04:08:48.985" v="17" actId="26606"/>
          <ac:spMkLst>
            <pc:docMk/>
            <pc:sldMk cId="2482661787" sldId="303"/>
            <ac:spMk id="14" creationId="{9707F29A-1576-479E-B227-0D6498601B4A}"/>
          </ac:spMkLst>
        </pc:spChg>
        <pc:spChg chg="add">
          <ac:chgData name="Saadia McLeod" userId="a5a9a3967bb02a47" providerId="LiveId" clId="{0B1D0754-D8F4-4E1E-BD7C-1C4684B3F471}" dt="2019-02-18T04:08:48.985" v="17" actId="26606"/>
          <ac:spMkLst>
            <pc:docMk/>
            <pc:sldMk cId="2482661787" sldId="303"/>
            <ac:spMk id="16" creationId="{F17B26C7-6F2F-453C-9C08-71E199E527A8}"/>
          </ac:spMkLst>
        </pc:spChg>
        <pc:spChg chg="add">
          <ac:chgData name="Saadia McLeod" userId="a5a9a3967bb02a47" providerId="LiveId" clId="{0B1D0754-D8F4-4E1E-BD7C-1C4684B3F471}" dt="2019-02-18T04:08:48.985" v="17" actId="26606"/>
          <ac:spMkLst>
            <pc:docMk/>
            <pc:sldMk cId="2482661787" sldId="303"/>
            <ac:spMk id="18" creationId="{75F28DDD-9641-43BA-944D-79B0687051F1}"/>
          </ac:spMkLst>
        </pc:spChg>
        <pc:spChg chg="add">
          <ac:chgData name="Saadia McLeod" userId="a5a9a3967bb02a47" providerId="LiveId" clId="{0B1D0754-D8F4-4E1E-BD7C-1C4684B3F471}" dt="2019-02-18T04:08:48.985" v="17" actId="26606"/>
          <ac:spMkLst>
            <pc:docMk/>
            <pc:sldMk cId="2482661787" sldId="303"/>
            <ac:spMk id="20" creationId="{32AA2954-062E-4B72-A97B-0B066FB156D8}"/>
          </ac:spMkLst>
        </pc:spChg>
        <pc:spChg chg="add">
          <ac:chgData name="Saadia McLeod" userId="a5a9a3967bb02a47" providerId="LiveId" clId="{0B1D0754-D8F4-4E1E-BD7C-1C4684B3F471}" dt="2019-02-18T04:08:48.985" v="17" actId="26606"/>
          <ac:spMkLst>
            <pc:docMk/>
            <pc:sldMk cId="2482661787" sldId="303"/>
            <ac:spMk id="22" creationId="{10CA29A6-E0B1-40CD-ADF7-7B8E932A3222}"/>
          </ac:spMkLst>
        </pc:spChg>
        <pc:spChg chg="add">
          <ac:chgData name="Saadia McLeod" userId="a5a9a3967bb02a47" providerId="LiveId" clId="{0B1D0754-D8F4-4E1E-BD7C-1C4684B3F471}" dt="2019-02-18T04:08:48.985" v="17" actId="26606"/>
          <ac:spMkLst>
            <pc:docMk/>
            <pc:sldMk cId="2482661787" sldId="303"/>
            <ac:spMk id="24" creationId="{8DD5F866-AD72-475A-B6C6-54E4577D4AAC}"/>
          </ac:spMkLst>
        </pc:spChg>
        <pc:spChg chg="add">
          <ac:chgData name="Saadia McLeod" userId="a5a9a3967bb02a47" providerId="LiveId" clId="{0B1D0754-D8F4-4E1E-BD7C-1C4684B3F471}" dt="2019-02-18T04:08:48.985" v="17" actId="26606"/>
          <ac:spMkLst>
            <pc:docMk/>
            <pc:sldMk cId="2482661787" sldId="303"/>
            <ac:spMk id="26" creationId="{C02BAD4C-6EA9-4F10-92D4-A1C8C53DAEE4}"/>
          </ac:spMkLst>
        </pc:spChg>
        <pc:graphicFrameChg chg="mod modGraphic">
          <ac:chgData name="Saadia McLeod" userId="a5a9a3967bb02a47" providerId="LiveId" clId="{0B1D0754-D8F4-4E1E-BD7C-1C4684B3F471}" dt="2019-02-18T04:08:48.985" v="17" actId="26606"/>
          <ac:graphicFrameMkLst>
            <pc:docMk/>
            <pc:sldMk cId="2482661787" sldId="303"/>
            <ac:graphicFrameMk id="5" creationId="{D3E92E71-2791-4D02-9866-85BA67F69EB8}"/>
          </ac:graphicFrameMkLst>
        </pc:graphicFrameChg>
      </pc:sldChg>
      <pc:sldChg chg="addSp modSp del mod setBg">
        <pc:chgData name="Saadia McLeod" userId="a5a9a3967bb02a47" providerId="LiveId" clId="{0B1D0754-D8F4-4E1E-BD7C-1C4684B3F471}" dt="2019-02-18T04:13:06.422" v="30" actId="2696"/>
        <pc:sldMkLst>
          <pc:docMk/>
          <pc:sldMk cId="4098217323" sldId="304"/>
        </pc:sldMkLst>
        <pc:spChg chg="mod ord">
          <ac:chgData name="Saadia McLeod" userId="a5a9a3967bb02a47" providerId="LiveId" clId="{0B1D0754-D8F4-4E1E-BD7C-1C4684B3F471}" dt="2019-02-18T04:12:16.964" v="29" actId="20577"/>
          <ac:spMkLst>
            <pc:docMk/>
            <pc:sldMk cId="4098217323" sldId="304"/>
            <ac:spMk id="2" creationId="{00000000-0000-0000-0000-000000000000}"/>
          </ac:spMkLst>
        </pc:spChg>
        <pc:spChg chg="add">
          <ac:chgData name="Saadia McLeod" userId="a5a9a3967bb02a47" providerId="LiveId" clId="{0B1D0754-D8F4-4E1E-BD7C-1C4684B3F471}" dt="2019-02-18T04:12:09.681" v="27" actId="26606"/>
          <ac:spMkLst>
            <pc:docMk/>
            <pc:sldMk cId="4098217323" sldId="304"/>
            <ac:spMk id="8" creationId="{DB691D59-8F51-4DD8-AD41-D568D29B08F8}"/>
          </ac:spMkLst>
        </pc:spChg>
        <pc:spChg chg="add">
          <ac:chgData name="Saadia McLeod" userId="a5a9a3967bb02a47" providerId="LiveId" clId="{0B1D0754-D8F4-4E1E-BD7C-1C4684B3F471}" dt="2019-02-18T04:12:09.681" v="27" actId="26606"/>
          <ac:spMkLst>
            <pc:docMk/>
            <pc:sldMk cId="4098217323" sldId="304"/>
            <ac:spMk id="10" creationId="{204AEF18-0627-48F3-9B3D-F7E8F050B1D4}"/>
          </ac:spMkLst>
        </pc:spChg>
        <pc:spChg chg="add">
          <ac:chgData name="Saadia McLeod" userId="a5a9a3967bb02a47" providerId="LiveId" clId="{0B1D0754-D8F4-4E1E-BD7C-1C4684B3F471}" dt="2019-02-18T04:12:09.681" v="27" actId="26606"/>
          <ac:spMkLst>
            <pc:docMk/>
            <pc:sldMk cId="4098217323" sldId="304"/>
            <ac:spMk id="12" creationId="{CEAEE08A-C572-438F-9753-B0D527A515A7}"/>
          </ac:spMkLst>
        </pc:spChg>
        <pc:spChg chg="add">
          <ac:chgData name="Saadia McLeod" userId="a5a9a3967bb02a47" providerId="LiveId" clId="{0B1D0754-D8F4-4E1E-BD7C-1C4684B3F471}" dt="2019-02-18T04:12:09.681" v="27" actId="26606"/>
          <ac:spMkLst>
            <pc:docMk/>
            <pc:sldMk cId="4098217323" sldId="304"/>
            <ac:spMk id="14" creationId="{DB93146F-62ED-4C59-844C-0935D0FB5031}"/>
          </ac:spMkLst>
        </pc:spChg>
        <pc:spChg chg="add">
          <ac:chgData name="Saadia McLeod" userId="a5a9a3967bb02a47" providerId="LiveId" clId="{0B1D0754-D8F4-4E1E-BD7C-1C4684B3F471}" dt="2019-02-18T04:12:09.681" v="27" actId="26606"/>
          <ac:spMkLst>
            <pc:docMk/>
            <pc:sldMk cId="4098217323" sldId="304"/>
            <ac:spMk id="16" creationId="{BF3D65BA-1C65-40FB-92EF-83951BDC1D7C}"/>
          </ac:spMkLst>
        </pc:spChg>
        <pc:spChg chg="add">
          <ac:chgData name="Saadia McLeod" userId="a5a9a3967bb02a47" providerId="LiveId" clId="{0B1D0754-D8F4-4E1E-BD7C-1C4684B3F471}" dt="2019-02-18T04:12:09.681" v="27" actId="26606"/>
          <ac:spMkLst>
            <pc:docMk/>
            <pc:sldMk cId="4098217323" sldId="304"/>
            <ac:spMk id="18" creationId="{ADF52CCA-FCDD-49A0-BFFC-3BD41F1B827A}"/>
          </ac:spMkLst>
        </pc:spChg>
        <pc:picChg chg="mod">
          <ac:chgData name="Saadia McLeod" userId="a5a9a3967bb02a47" providerId="LiveId" clId="{0B1D0754-D8F4-4E1E-BD7C-1C4684B3F471}" dt="2019-02-18T04:12:09.681" v="27" actId="26606"/>
          <ac:picMkLst>
            <pc:docMk/>
            <pc:sldMk cId="4098217323" sldId="304"/>
            <ac:picMk id="3" creationId="{00000000-0000-0000-0000-000000000000}"/>
          </ac:picMkLst>
        </pc:picChg>
      </pc:sldChg>
      <pc:sldChg chg="del">
        <pc:chgData name="Saadia McLeod" userId="a5a9a3967bb02a47" providerId="LiveId" clId="{0B1D0754-D8F4-4E1E-BD7C-1C4684B3F471}" dt="2019-02-18T04:13:40.661" v="31" actId="2696"/>
        <pc:sldMkLst>
          <pc:docMk/>
          <pc:sldMk cId="1248909634" sldId="307"/>
        </pc:sldMkLst>
      </pc:sldChg>
      <pc:sldChg chg="delSp delDesignElem">
        <pc:chgData name="Saadia McLeod" userId="a5a9a3967bb02a47" providerId="LiveId" clId="{0B1D0754-D8F4-4E1E-BD7C-1C4684B3F471}" dt="2019-02-18T04:02:21.934" v="2"/>
        <pc:sldMkLst>
          <pc:docMk/>
          <pc:sldMk cId="2913426309" sldId="308"/>
        </pc:sldMkLst>
        <pc:spChg chg="del">
          <ac:chgData name="Saadia McLeod" userId="a5a9a3967bb02a47" providerId="LiveId" clId="{0B1D0754-D8F4-4E1E-BD7C-1C4684B3F471}" dt="2019-02-18T04:02:21.934" v="2"/>
          <ac:spMkLst>
            <pc:docMk/>
            <pc:sldMk cId="2913426309" sldId="308"/>
            <ac:spMk id="10" creationId="{71B62618-0D02-4C29-88C5-1EDF7F32343E}"/>
          </ac:spMkLst>
        </pc:spChg>
        <pc:spChg chg="del">
          <ac:chgData name="Saadia McLeod" userId="a5a9a3967bb02a47" providerId="LiveId" clId="{0B1D0754-D8F4-4E1E-BD7C-1C4684B3F471}" dt="2019-02-18T04:02:21.934" v="2"/>
          <ac:spMkLst>
            <pc:docMk/>
            <pc:sldMk cId="2913426309" sldId="308"/>
            <ac:spMk id="12" creationId="{1E2747F4-A0AE-425C-B527-E3E32461FEF5}"/>
          </ac:spMkLst>
        </pc:spChg>
        <pc:spChg chg="del">
          <ac:chgData name="Saadia McLeod" userId="a5a9a3967bb02a47" providerId="LiveId" clId="{0B1D0754-D8F4-4E1E-BD7C-1C4684B3F471}" dt="2019-02-18T04:02:21.934" v="2"/>
          <ac:spMkLst>
            <pc:docMk/>
            <pc:sldMk cId="2913426309" sldId="308"/>
            <ac:spMk id="14" creationId="{9707F29A-1576-479E-B227-0D6498601B4A}"/>
          </ac:spMkLst>
        </pc:spChg>
        <pc:spChg chg="del">
          <ac:chgData name="Saadia McLeod" userId="a5a9a3967bb02a47" providerId="LiveId" clId="{0B1D0754-D8F4-4E1E-BD7C-1C4684B3F471}" dt="2019-02-18T04:02:21.934" v="2"/>
          <ac:spMkLst>
            <pc:docMk/>
            <pc:sldMk cId="2913426309" sldId="308"/>
            <ac:spMk id="16" creationId="{F17B26C7-6F2F-453C-9C08-71E199E527A8}"/>
          </ac:spMkLst>
        </pc:spChg>
        <pc:spChg chg="del">
          <ac:chgData name="Saadia McLeod" userId="a5a9a3967bb02a47" providerId="LiveId" clId="{0B1D0754-D8F4-4E1E-BD7C-1C4684B3F471}" dt="2019-02-18T04:02:21.934" v="2"/>
          <ac:spMkLst>
            <pc:docMk/>
            <pc:sldMk cId="2913426309" sldId="308"/>
            <ac:spMk id="18" creationId="{75F28DDD-9641-43BA-944D-79B0687051F1}"/>
          </ac:spMkLst>
        </pc:spChg>
        <pc:spChg chg="del">
          <ac:chgData name="Saadia McLeod" userId="a5a9a3967bb02a47" providerId="LiveId" clId="{0B1D0754-D8F4-4E1E-BD7C-1C4684B3F471}" dt="2019-02-18T04:02:21.934" v="2"/>
          <ac:spMkLst>
            <pc:docMk/>
            <pc:sldMk cId="2913426309" sldId="308"/>
            <ac:spMk id="20" creationId="{32AA2954-062E-4B72-A97B-0B066FB156D8}"/>
          </ac:spMkLst>
        </pc:spChg>
        <pc:spChg chg="del">
          <ac:chgData name="Saadia McLeod" userId="a5a9a3967bb02a47" providerId="LiveId" clId="{0B1D0754-D8F4-4E1E-BD7C-1C4684B3F471}" dt="2019-02-18T04:02:21.934" v="2"/>
          <ac:spMkLst>
            <pc:docMk/>
            <pc:sldMk cId="2913426309" sldId="308"/>
            <ac:spMk id="22" creationId="{10CA29A6-E0B1-40CD-ADF7-7B8E932A3222}"/>
          </ac:spMkLst>
        </pc:spChg>
        <pc:spChg chg="del">
          <ac:chgData name="Saadia McLeod" userId="a5a9a3967bb02a47" providerId="LiveId" clId="{0B1D0754-D8F4-4E1E-BD7C-1C4684B3F471}" dt="2019-02-18T04:02:21.934" v="2"/>
          <ac:spMkLst>
            <pc:docMk/>
            <pc:sldMk cId="2913426309" sldId="308"/>
            <ac:spMk id="24" creationId="{8DD5F866-AD72-475A-B6C6-54E4577D4AAC}"/>
          </ac:spMkLst>
        </pc:spChg>
        <pc:spChg chg="del">
          <ac:chgData name="Saadia McLeod" userId="a5a9a3967bb02a47" providerId="LiveId" clId="{0B1D0754-D8F4-4E1E-BD7C-1C4684B3F471}" dt="2019-02-18T04:02:21.934" v="2"/>
          <ac:spMkLst>
            <pc:docMk/>
            <pc:sldMk cId="2913426309" sldId="308"/>
            <ac:spMk id="26" creationId="{C02BAD4C-6EA9-4F10-92D4-A1C8C53DAEE4}"/>
          </ac:spMkLst>
        </pc:spChg>
      </pc:sldChg>
      <pc:sldChg chg="delSp delDesignElem">
        <pc:chgData name="Saadia McLeod" userId="a5a9a3967bb02a47" providerId="LiveId" clId="{0B1D0754-D8F4-4E1E-BD7C-1C4684B3F471}" dt="2019-02-18T04:02:21.934" v="2"/>
        <pc:sldMkLst>
          <pc:docMk/>
          <pc:sldMk cId="756278160" sldId="309"/>
        </pc:sldMkLst>
        <pc:spChg chg="del">
          <ac:chgData name="Saadia McLeod" userId="a5a9a3967bb02a47" providerId="LiveId" clId="{0B1D0754-D8F4-4E1E-BD7C-1C4684B3F471}" dt="2019-02-18T04:02:21.934" v="2"/>
          <ac:spMkLst>
            <pc:docMk/>
            <pc:sldMk cId="756278160" sldId="309"/>
            <ac:spMk id="10" creationId="{71B62618-0D02-4C29-88C5-1EDF7F32343E}"/>
          </ac:spMkLst>
        </pc:spChg>
        <pc:spChg chg="del">
          <ac:chgData name="Saadia McLeod" userId="a5a9a3967bb02a47" providerId="LiveId" clId="{0B1D0754-D8F4-4E1E-BD7C-1C4684B3F471}" dt="2019-02-18T04:02:21.934" v="2"/>
          <ac:spMkLst>
            <pc:docMk/>
            <pc:sldMk cId="756278160" sldId="309"/>
            <ac:spMk id="12" creationId="{1E2747F4-A0AE-425C-B527-E3E32461FEF5}"/>
          </ac:spMkLst>
        </pc:spChg>
        <pc:spChg chg="del">
          <ac:chgData name="Saadia McLeod" userId="a5a9a3967bb02a47" providerId="LiveId" clId="{0B1D0754-D8F4-4E1E-BD7C-1C4684B3F471}" dt="2019-02-18T04:02:21.934" v="2"/>
          <ac:spMkLst>
            <pc:docMk/>
            <pc:sldMk cId="756278160" sldId="309"/>
            <ac:spMk id="14" creationId="{9707F29A-1576-479E-B227-0D6498601B4A}"/>
          </ac:spMkLst>
        </pc:spChg>
        <pc:spChg chg="del">
          <ac:chgData name="Saadia McLeod" userId="a5a9a3967bb02a47" providerId="LiveId" clId="{0B1D0754-D8F4-4E1E-BD7C-1C4684B3F471}" dt="2019-02-18T04:02:21.934" v="2"/>
          <ac:spMkLst>
            <pc:docMk/>
            <pc:sldMk cId="756278160" sldId="309"/>
            <ac:spMk id="16" creationId="{F17B26C7-6F2F-453C-9C08-71E199E527A8}"/>
          </ac:spMkLst>
        </pc:spChg>
        <pc:spChg chg="del">
          <ac:chgData name="Saadia McLeod" userId="a5a9a3967bb02a47" providerId="LiveId" clId="{0B1D0754-D8F4-4E1E-BD7C-1C4684B3F471}" dt="2019-02-18T04:02:21.934" v="2"/>
          <ac:spMkLst>
            <pc:docMk/>
            <pc:sldMk cId="756278160" sldId="309"/>
            <ac:spMk id="18" creationId="{75F28DDD-9641-43BA-944D-79B0687051F1}"/>
          </ac:spMkLst>
        </pc:spChg>
        <pc:spChg chg="del">
          <ac:chgData name="Saadia McLeod" userId="a5a9a3967bb02a47" providerId="LiveId" clId="{0B1D0754-D8F4-4E1E-BD7C-1C4684B3F471}" dt="2019-02-18T04:02:21.934" v="2"/>
          <ac:spMkLst>
            <pc:docMk/>
            <pc:sldMk cId="756278160" sldId="309"/>
            <ac:spMk id="20" creationId="{32AA2954-062E-4B72-A97B-0B066FB156D8}"/>
          </ac:spMkLst>
        </pc:spChg>
        <pc:spChg chg="del">
          <ac:chgData name="Saadia McLeod" userId="a5a9a3967bb02a47" providerId="LiveId" clId="{0B1D0754-D8F4-4E1E-BD7C-1C4684B3F471}" dt="2019-02-18T04:02:21.934" v="2"/>
          <ac:spMkLst>
            <pc:docMk/>
            <pc:sldMk cId="756278160" sldId="309"/>
            <ac:spMk id="22" creationId="{10CA29A6-E0B1-40CD-ADF7-7B8E932A3222}"/>
          </ac:spMkLst>
        </pc:spChg>
        <pc:spChg chg="del">
          <ac:chgData name="Saadia McLeod" userId="a5a9a3967bb02a47" providerId="LiveId" clId="{0B1D0754-D8F4-4E1E-BD7C-1C4684B3F471}" dt="2019-02-18T04:02:21.934" v="2"/>
          <ac:spMkLst>
            <pc:docMk/>
            <pc:sldMk cId="756278160" sldId="309"/>
            <ac:spMk id="24" creationId="{8DD5F866-AD72-475A-B6C6-54E4577D4AAC}"/>
          </ac:spMkLst>
        </pc:spChg>
        <pc:spChg chg="del">
          <ac:chgData name="Saadia McLeod" userId="a5a9a3967bb02a47" providerId="LiveId" clId="{0B1D0754-D8F4-4E1E-BD7C-1C4684B3F471}" dt="2019-02-18T04:02:21.934" v="2"/>
          <ac:spMkLst>
            <pc:docMk/>
            <pc:sldMk cId="756278160" sldId="309"/>
            <ac:spMk id="26" creationId="{C02BAD4C-6EA9-4F10-92D4-A1C8C53DAEE4}"/>
          </ac:spMkLst>
        </pc:spChg>
      </pc:sldChg>
      <pc:sldChg chg="modSp add">
        <pc:chgData name="Saadia McLeod" userId="a5a9a3967bb02a47" providerId="LiveId" clId="{0B1D0754-D8F4-4E1E-BD7C-1C4684B3F471}" dt="2019-02-18T04:18:14.712" v="539" actId="20577"/>
        <pc:sldMkLst>
          <pc:docMk/>
          <pc:sldMk cId="2680877886" sldId="312"/>
        </pc:sldMkLst>
        <pc:spChg chg="mod">
          <ac:chgData name="Saadia McLeod" userId="a5a9a3967bb02a47" providerId="LiveId" clId="{0B1D0754-D8F4-4E1E-BD7C-1C4684B3F471}" dt="2019-02-18T04:15:08.267" v="65" actId="20577"/>
          <ac:spMkLst>
            <pc:docMk/>
            <pc:sldMk cId="2680877886" sldId="312"/>
            <ac:spMk id="2" creationId="{60FB7C83-6880-4B15-96BD-395FF08D9C36}"/>
          </ac:spMkLst>
        </pc:spChg>
        <pc:spChg chg="mod">
          <ac:chgData name="Saadia McLeod" userId="a5a9a3967bb02a47" providerId="LiveId" clId="{0B1D0754-D8F4-4E1E-BD7C-1C4684B3F471}" dt="2019-02-18T04:18:14.712" v="539" actId="20577"/>
          <ac:spMkLst>
            <pc:docMk/>
            <pc:sldMk cId="2680877886" sldId="312"/>
            <ac:spMk id="3" creationId="{7CFBBFCD-E2E3-4F34-9494-CC18556ECB9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22.svg"/></Relationships>
</file>

<file path=ppt/diagrams/_rels/data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60.svg"/></Relationships>
</file>

<file path=ppt/diagrams/_rels/data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2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6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B07F7-2032-4FF8-8905-FD594E090D9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09AAE67B-AE3E-40ED-BA82-84F916C31E05}">
      <dgm:prSet/>
      <dgm:spPr/>
      <dgm:t>
        <a:bodyPr/>
        <a:lstStyle/>
        <a:p>
          <a:r>
            <a:rPr lang="en-US" b="1"/>
            <a:t>Variable </a:t>
          </a:r>
          <a:r>
            <a:rPr lang="en-US"/>
            <a:t>versus </a:t>
          </a:r>
          <a:r>
            <a:rPr lang="en-US" b="1"/>
            <a:t>constant</a:t>
          </a:r>
          <a:endParaRPr lang="en-US"/>
        </a:p>
      </dgm:t>
    </dgm:pt>
    <dgm:pt modelId="{F821EFC4-BDB5-4196-B81D-B283E626A0DE}" type="parTrans" cxnId="{7D78F21A-8079-444D-AE74-17BB0BB4C800}">
      <dgm:prSet/>
      <dgm:spPr/>
      <dgm:t>
        <a:bodyPr/>
        <a:lstStyle/>
        <a:p>
          <a:endParaRPr lang="en-US"/>
        </a:p>
      </dgm:t>
    </dgm:pt>
    <dgm:pt modelId="{C1C62CF7-4AFF-4912-BE7E-8261E3CE9DE4}" type="sibTrans" cxnId="{7D78F21A-8079-444D-AE74-17BB0BB4C800}">
      <dgm:prSet/>
      <dgm:spPr/>
      <dgm:t>
        <a:bodyPr/>
        <a:lstStyle/>
        <a:p>
          <a:endParaRPr lang="en-US"/>
        </a:p>
      </dgm:t>
    </dgm:pt>
    <dgm:pt modelId="{FAB75E77-D9C4-42EF-B97C-D76B2660BCD4}">
      <dgm:prSet/>
      <dgm:spPr/>
      <dgm:t>
        <a:bodyPr/>
        <a:lstStyle/>
        <a:p>
          <a:r>
            <a:rPr lang="en-US" b="1"/>
            <a:t>Measured</a:t>
          </a:r>
          <a:r>
            <a:rPr lang="en-US"/>
            <a:t> </a:t>
          </a:r>
          <a:r>
            <a:rPr lang="en-US" b="1"/>
            <a:t>variable</a:t>
          </a:r>
          <a:r>
            <a:rPr lang="en-US"/>
            <a:t> and </a:t>
          </a:r>
          <a:r>
            <a:rPr lang="en-US" b="1"/>
            <a:t>manipulated</a:t>
          </a:r>
          <a:r>
            <a:rPr lang="en-US"/>
            <a:t> </a:t>
          </a:r>
          <a:r>
            <a:rPr lang="en-US" b="1"/>
            <a:t>variable</a:t>
          </a:r>
          <a:endParaRPr lang="en-US"/>
        </a:p>
      </dgm:t>
    </dgm:pt>
    <dgm:pt modelId="{9D070B20-C6CE-4A3D-A506-761D569F1DE7}" type="parTrans" cxnId="{9C5920A5-AFB6-4F29-B210-9BCABE71FF0B}">
      <dgm:prSet/>
      <dgm:spPr/>
      <dgm:t>
        <a:bodyPr/>
        <a:lstStyle/>
        <a:p>
          <a:endParaRPr lang="en-US"/>
        </a:p>
      </dgm:t>
    </dgm:pt>
    <dgm:pt modelId="{1061A733-AC1D-4B06-9408-4695679EFBC5}" type="sibTrans" cxnId="{9C5920A5-AFB6-4F29-B210-9BCABE71FF0B}">
      <dgm:prSet/>
      <dgm:spPr/>
      <dgm:t>
        <a:bodyPr/>
        <a:lstStyle/>
        <a:p>
          <a:endParaRPr lang="en-US"/>
        </a:p>
      </dgm:t>
    </dgm:pt>
    <dgm:pt modelId="{5CD9759B-B2AA-4CBC-A976-CA1910304B19}">
      <dgm:prSet/>
      <dgm:spPr/>
      <dgm:t>
        <a:bodyPr/>
        <a:lstStyle/>
        <a:p>
          <a:r>
            <a:rPr lang="en-US"/>
            <a:t>From </a:t>
          </a:r>
          <a:r>
            <a:rPr lang="en-US" b="1"/>
            <a:t>conceptual variable </a:t>
          </a:r>
          <a:r>
            <a:rPr lang="en-US"/>
            <a:t>to </a:t>
          </a:r>
          <a:r>
            <a:rPr lang="en-US" b="1"/>
            <a:t>operational definition</a:t>
          </a:r>
          <a:endParaRPr lang="en-US"/>
        </a:p>
      </dgm:t>
    </dgm:pt>
    <dgm:pt modelId="{DAAFC4B4-208A-456E-AE60-48C113124659}" type="parTrans" cxnId="{68C54A80-0B9C-4DD8-B137-5CCAB8970E2C}">
      <dgm:prSet/>
      <dgm:spPr/>
      <dgm:t>
        <a:bodyPr/>
        <a:lstStyle/>
        <a:p>
          <a:endParaRPr lang="en-US"/>
        </a:p>
      </dgm:t>
    </dgm:pt>
    <dgm:pt modelId="{2193D47E-67AC-436E-989E-B26BF59C4915}" type="sibTrans" cxnId="{68C54A80-0B9C-4DD8-B137-5CCAB8970E2C}">
      <dgm:prSet/>
      <dgm:spPr/>
      <dgm:t>
        <a:bodyPr/>
        <a:lstStyle/>
        <a:p>
          <a:endParaRPr lang="en-US"/>
        </a:p>
      </dgm:t>
    </dgm:pt>
    <dgm:pt modelId="{E5449143-B955-4A57-B5B1-FD298E686A6A}" type="pres">
      <dgm:prSet presAssocID="{B23B07F7-2032-4FF8-8905-FD594E090D91}" presName="root" presStyleCnt="0">
        <dgm:presLayoutVars>
          <dgm:dir/>
          <dgm:resizeHandles val="exact"/>
        </dgm:presLayoutVars>
      </dgm:prSet>
      <dgm:spPr/>
    </dgm:pt>
    <dgm:pt modelId="{B3653AF5-A77D-4A38-93E6-B34A4268A20F}" type="pres">
      <dgm:prSet presAssocID="{09AAE67B-AE3E-40ED-BA82-84F916C31E05}" presName="compNode" presStyleCnt="0"/>
      <dgm:spPr/>
    </dgm:pt>
    <dgm:pt modelId="{A8E6FD9F-CD00-4A93-AD0D-E03CA48576A4}" type="pres">
      <dgm:prSet presAssocID="{09AAE67B-AE3E-40ED-BA82-84F916C31E05}" presName="bgRect" presStyleLbl="bgShp" presStyleIdx="0" presStyleCnt="3"/>
      <dgm:spPr/>
    </dgm:pt>
    <dgm:pt modelId="{90A2023D-FF8D-4FE6-B3D8-DDFCB1CF8EEE}" type="pres">
      <dgm:prSet presAssocID="{09AAE67B-AE3E-40ED-BA82-84F916C31E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CE082140-2E4A-4456-9BE8-98615E38AC7F}" type="pres">
      <dgm:prSet presAssocID="{09AAE67B-AE3E-40ED-BA82-84F916C31E05}" presName="spaceRect" presStyleCnt="0"/>
      <dgm:spPr/>
    </dgm:pt>
    <dgm:pt modelId="{C5DACD92-323D-408E-A834-FB08B6E76B61}" type="pres">
      <dgm:prSet presAssocID="{09AAE67B-AE3E-40ED-BA82-84F916C31E05}" presName="parTx" presStyleLbl="revTx" presStyleIdx="0" presStyleCnt="3">
        <dgm:presLayoutVars>
          <dgm:chMax val="0"/>
          <dgm:chPref val="0"/>
        </dgm:presLayoutVars>
      </dgm:prSet>
      <dgm:spPr/>
    </dgm:pt>
    <dgm:pt modelId="{D1F3E651-6378-4F67-B0EC-2BC84332B130}" type="pres">
      <dgm:prSet presAssocID="{C1C62CF7-4AFF-4912-BE7E-8261E3CE9DE4}" presName="sibTrans" presStyleCnt="0"/>
      <dgm:spPr/>
    </dgm:pt>
    <dgm:pt modelId="{5E17FCD3-8363-43E9-8DEA-A2D87AD9E1DD}" type="pres">
      <dgm:prSet presAssocID="{FAB75E77-D9C4-42EF-B97C-D76B2660BCD4}" presName="compNode" presStyleCnt="0"/>
      <dgm:spPr/>
    </dgm:pt>
    <dgm:pt modelId="{0247EC66-2C5D-4EF3-AB7C-A04471BDB2CB}" type="pres">
      <dgm:prSet presAssocID="{FAB75E77-D9C4-42EF-B97C-D76B2660BCD4}" presName="bgRect" presStyleLbl="bgShp" presStyleIdx="1" presStyleCnt="3"/>
      <dgm:spPr/>
    </dgm:pt>
    <dgm:pt modelId="{686F0BD6-5F2D-4044-B2AC-7DCCCFDF0728}" type="pres">
      <dgm:prSet presAssocID="{FAB75E77-D9C4-42EF-B97C-D76B2660BC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16B714C8-1F6E-4308-9F2E-46A99485FA9F}" type="pres">
      <dgm:prSet presAssocID="{FAB75E77-D9C4-42EF-B97C-D76B2660BCD4}" presName="spaceRect" presStyleCnt="0"/>
      <dgm:spPr/>
    </dgm:pt>
    <dgm:pt modelId="{2C06613D-3B43-4F87-8AFC-41FBAFBBC4AA}" type="pres">
      <dgm:prSet presAssocID="{FAB75E77-D9C4-42EF-B97C-D76B2660BCD4}" presName="parTx" presStyleLbl="revTx" presStyleIdx="1" presStyleCnt="3">
        <dgm:presLayoutVars>
          <dgm:chMax val="0"/>
          <dgm:chPref val="0"/>
        </dgm:presLayoutVars>
      </dgm:prSet>
      <dgm:spPr/>
    </dgm:pt>
    <dgm:pt modelId="{4231531E-BE74-4C58-BD9F-963580C185DA}" type="pres">
      <dgm:prSet presAssocID="{1061A733-AC1D-4B06-9408-4695679EFBC5}" presName="sibTrans" presStyleCnt="0"/>
      <dgm:spPr/>
    </dgm:pt>
    <dgm:pt modelId="{153B2864-A038-4183-87CA-F9914D070AC9}" type="pres">
      <dgm:prSet presAssocID="{5CD9759B-B2AA-4CBC-A976-CA1910304B19}" presName="compNode" presStyleCnt="0"/>
      <dgm:spPr/>
    </dgm:pt>
    <dgm:pt modelId="{D15B4ADA-54B7-4BE9-91B5-23F1EA6939B1}" type="pres">
      <dgm:prSet presAssocID="{5CD9759B-B2AA-4CBC-A976-CA1910304B19}" presName="bgRect" presStyleLbl="bgShp" presStyleIdx="2" presStyleCnt="3"/>
      <dgm:spPr/>
    </dgm:pt>
    <dgm:pt modelId="{9275F0C7-E6F8-4CF3-902D-AF256C076771}" type="pres">
      <dgm:prSet presAssocID="{5CD9759B-B2AA-4CBC-A976-CA1910304B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6322D59B-D891-401B-B56C-0315D13DF1BF}" type="pres">
      <dgm:prSet presAssocID="{5CD9759B-B2AA-4CBC-A976-CA1910304B19}" presName="spaceRect" presStyleCnt="0"/>
      <dgm:spPr/>
    </dgm:pt>
    <dgm:pt modelId="{1DD8290E-AFDE-450A-9699-6F5B778B978B}" type="pres">
      <dgm:prSet presAssocID="{5CD9759B-B2AA-4CBC-A976-CA1910304B19}" presName="parTx" presStyleLbl="revTx" presStyleIdx="2" presStyleCnt="3">
        <dgm:presLayoutVars>
          <dgm:chMax val="0"/>
          <dgm:chPref val="0"/>
        </dgm:presLayoutVars>
      </dgm:prSet>
      <dgm:spPr/>
    </dgm:pt>
  </dgm:ptLst>
  <dgm:cxnLst>
    <dgm:cxn modelId="{7D78F21A-8079-444D-AE74-17BB0BB4C800}" srcId="{B23B07F7-2032-4FF8-8905-FD594E090D91}" destId="{09AAE67B-AE3E-40ED-BA82-84F916C31E05}" srcOrd="0" destOrd="0" parTransId="{F821EFC4-BDB5-4196-B81D-B283E626A0DE}" sibTransId="{C1C62CF7-4AFF-4912-BE7E-8261E3CE9DE4}"/>
    <dgm:cxn modelId="{70234858-C726-4305-AC0E-6840177887D8}" type="presOf" srcId="{5CD9759B-B2AA-4CBC-A976-CA1910304B19}" destId="{1DD8290E-AFDE-450A-9699-6F5B778B978B}" srcOrd="0" destOrd="0" presId="urn:microsoft.com/office/officeart/2018/2/layout/IconVerticalSolidList"/>
    <dgm:cxn modelId="{68C54A80-0B9C-4DD8-B137-5CCAB8970E2C}" srcId="{B23B07F7-2032-4FF8-8905-FD594E090D91}" destId="{5CD9759B-B2AA-4CBC-A976-CA1910304B19}" srcOrd="2" destOrd="0" parTransId="{DAAFC4B4-208A-456E-AE60-48C113124659}" sibTransId="{2193D47E-67AC-436E-989E-B26BF59C4915}"/>
    <dgm:cxn modelId="{7F85D189-EE28-433C-953E-807CDE8E30D9}" type="presOf" srcId="{09AAE67B-AE3E-40ED-BA82-84F916C31E05}" destId="{C5DACD92-323D-408E-A834-FB08B6E76B61}" srcOrd="0" destOrd="0" presId="urn:microsoft.com/office/officeart/2018/2/layout/IconVerticalSolidList"/>
    <dgm:cxn modelId="{9C5920A5-AFB6-4F29-B210-9BCABE71FF0B}" srcId="{B23B07F7-2032-4FF8-8905-FD594E090D91}" destId="{FAB75E77-D9C4-42EF-B97C-D76B2660BCD4}" srcOrd="1" destOrd="0" parTransId="{9D070B20-C6CE-4A3D-A506-761D569F1DE7}" sibTransId="{1061A733-AC1D-4B06-9408-4695679EFBC5}"/>
    <dgm:cxn modelId="{80DF9EB8-DAFC-4EAD-8077-22004C5F04C2}" type="presOf" srcId="{FAB75E77-D9C4-42EF-B97C-D76B2660BCD4}" destId="{2C06613D-3B43-4F87-8AFC-41FBAFBBC4AA}" srcOrd="0" destOrd="0" presId="urn:microsoft.com/office/officeart/2018/2/layout/IconVerticalSolidList"/>
    <dgm:cxn modelId="{15769CE6-64B2-4874-8BA9-20CE42F3BF58}" type="presOf" srcId="{B23B07F7-2032-4FF8-8905-FD594E090D91}" destId="{E5449143-B955-4A57-B5B1-FD298E686A6A}" srcOrd="0" destOrd="0" presId="urn:microsoft.com/office/officeart/2018/2/layout/IconVerticalSolidList"/>
    <dgm:cxn modelId="{3875084A-D229-4572-9318-CDF85FBC8FBA}" type="presParOf" srcId="{E5449143-B955-4A57-B5B1-FD298E686A6A}" destId="{B3653AF5-A77D-4A38-93E6-B34A4268A20F}" srcOrd="0" destOrd="0" presId="urn:microsoft.com/office/officeart/2018/2/layout/IconVerticalSolidList"/>
    <dgm:cxn modelId="{855749A2-7943-49CE-A179-999672639A0A}" type="presParOf" srcId="{B3653AF5-A77D-4A38-93E6-B34A4268A20F}" destId="{A8E6FD9F-CD00-4A93-AD0D-E03CA48576A4}" srcOrd="0" destOrd="0" presId="urn:microsoft.com/office/officeart/2018/2/layout/IconVerticalSolidList"/>
    <dgm:cxn modelId="{06C4928D-E02D-47D8-AF76-D4CEB9C4E742}" type="presParOf" srcId="{B3653AF5-A77D-4A38-93E6-B34A4268A20F}" destId="{90A2023D-FF8D-4FE6-B3D8-DDFCB1CF8EEE}" srcOrd="1" destOrd="0" presId="urn:microsoft.com/office/officeart/2018/2/layout/IconVerticalSolidList"/>
    <dgm:cxn modelId="{87CB9DBE-043E-4710-85D0-886BDE5A5F8E}" type="presParOf" srcId="{B3653AF5-A77D-4A38-93E6-B34A4268A20F}" destId="{CE082140-2E4A-4456-9BE8-98615E38AC7F}" srcOrd="2" destOrd="0" presId="urn:microsoft.com/office/officeart/2018/2/layout/IconVerticalSolidList"/>
    <dgm:cxn modelId="{ABCB03AE-C5B2-4812-A1C2-D40A36CDD49F}" type="presParOf" srcId="{B3653AF5-A77D-4A38-93E6-B34A4268A20F}" destId="{C5DACD92-323D-408E-A834-FB08B6E76B61}" srcOrd="3" destOrd="0" presId="urn:microsoft.com/office/officeart/2018/2/layout/IconVerticalSolidList"/>
    <dgm:cxn modelId="{DF4EE04A-DEDE-4796-B2F2-A53747F3BD4B}" type="presParOf" srcId="{E5449143-B955-4A57-B5B1-FD298E686A6A}" destId="{D1F3E651-6378-4F67-B0EC-2BC84332B130}" srcOrd="1" destOrd="0" presId="urn:microsoft.com/office/officeart/2018/2/layout/IconVerticalSolidList"/>
    <dgm:cxn modelId="{8315214A-0E5C-46E3-9C2F-2546B58FF2C0}" type="presParOf" srcId="{E5449143-B955-4A57-B5B1-FD298E686A6A}" destId="{5E17FCD3-8363-43E9-8DEA-A2D87AD9E1DD}" srcOrd="2" destOrd="0" presId="urn:microsoft.com/office/officeart/2018/2/layout/IconVerticalSolidList"/>
    <dgm:cxn modelId="{5158C1EA-3C6A-4BA8-8103-0645D55A3514}" type="presParOf" srcId="{5E17FCD3-8363-43E9-8DEA-A2D87AD9E1DD}" destId="{0247EC66-2C5D-4EF3-AB7C-A04471BDB2CB}" srcOrd="0" destOrd="0" presId="urn:microsoft.com/office/officeart/2018/2/layout/IconVerticalSolidList"/>
    <dgm:cxn modelId="{EE065842-B25B-4A62-9EE9-76A03D44CF5C}" type="presParOf" srcId="{5E17FCD3-8363-43E9-8DEA-A2D87AD9E1DD}" destId="{686F0BD6-5F2D-4044-B2AC-7DCCCFDF0728}" srcOrd="1" destOrd="0" presId="urn:microsoft.com/office/officeart/2018/2/layout/IconVerticalSolidList"/>
    <dgm:cxn modelId="{0E87CA70-B6BD-435A-836D-A24513B8EFFB}" type="presParOf" srcId="{5E17FCD3-8363-43E9-8DEA-A2D87AD9E1DD}" destId="{16B714C8-1F6E-4308-9F2E-46A99485FA9F}" srcOrd="2" destOrd="0" presId="urn:microsoft.com/office/officeart/2018/2/layout/IconVerticalSolidList"/>
    <dgm:cxn modelId="{09E4D296-6A9A-493B-A6FE-3E63B1DAC2D6}" type="presParOf" srcId="{5E17FCD3-8363-43E9-8DEA-A2D87AD9E1DD}" destId="{2C06613D-3B43-4F87-8AFC-41FBAFBBC4AA}" srcOrd="3" destOrd="0" presId="urn:microsoft.com/office/officeart/2018/2/layout/IconVerticalSolidList"/>
    <dgm:cxn modelId="{11A20B8A-7E27-44C2-9E4B-E4BDA5DF7F1B}" type="presParOf" srcId="{E5449143-B955-4A57-B5B1-FD298E686A6A}" destId="{4231531E-BE74-4C58-BD9F-963580C185DA}" srcOrd="3" destOrd="0" presId="urn:microsoft.com/office/officeart/2018/2/layout/IconVerticalSolidList"/>
    <dgm:cxn modelId="{A91E0E71-E5DF-436B-A3C3-48BC0AB764C1}" type="presParOf" srcId="{E5449143-B955-4A57-B5B1-FD298E686A6A}" destId="{153B2864-A038-4183-87CA-F9914D070AC9}" srcOrd="4" destOrd="0" presId="urn:microsoft.com/office/officeart/2018/2/layout/IconVerticalSolidList"/>
    <dgm:cxn modelId="{3220410A-DCBE-441F-AEC7-D4418617DCD6}" type="presParOf" srcId="{153B2864-A038-4183-87CA-F9914D070AC9}" destId="{D15B4ADA-54B7-4BE9-91B5-23F1EA6939B1}" srcOrd="0" destOrd="0" presId="urn:microsoft.com/office/officeart/2018/2/layout/IconVerticalSolidList"/>
    <dgm:cxn modelId="{02AFB59A-E31D-4E99-9ABC-6958D28CD735}" type="presParOf" srcId="{153B2864-A038-4183-87CA-F9914D070AC9}" destId="{9275F0C7-E6F8-4CF3-902D-AF256C076771}" srcOrd="1" destOrd="0" presId="urn:microsoft.com/office/officeart/2018/2/layout/IconVerticalSolidList"/>
    <dgm:cxn modelId="{C2FE1AAB-C4FD-4D39-836C-1D9E4EF19E9C}" type="presParOf" srcId="{153B2864-A038-4183-87CA-F9914D070AC9}" destId="{6322D59B-D891-401B-B56C-0315D13DF1BF}" srcOrd="2" destOrd="0" presId="urn:microsoft.com/office/officeart/2018/2/layout/IconVerticalSolidList"/>
    <dgm:cxn modelId="{A5D56347-A73E-41AE-A305-FD01A02F4C46}" type="presParOf" srcId="{153B2864-A038-4183-87CA-F9914D070AC9}" destId="{1DD8290E-AFDE-450A-9699-6F5B778B97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8C5CAE-A26B-496F-8372-C24CEF1BE186}"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55A855F7-2224-4B60-9F5A-E98F14B60354}">
      <dgm:prSet/>
      <dgm:spPr/>
      <dgm:t>
        <a:bodyPr/>
        <a:lstStyle/>
        <a:p>
          <a:r>
            <a:rPr lang="en-US"/>
            <a:t>Strength and significance</a:t>
          </a:r>
        </a:p>
      </dgm:t>
    </dgm:pt>
    <dgm:pt modelId="{5019468C-DF59-4407-9BED-AB84423EF242}" type="parTrans" cxnId="{71C2CB67-F2F0-4327-84E8-F638FA786C5F}">
      <dgm:prSet/>
      <dgm:spPr/>
      <dgm:t>
        <a:bodyPr/>
        <a:lstStyle/>
        <a:p>
          <a:endParaRPr lang="en-US"/>
        </a:p>
      </dgm:t>
    </dgm:pt>
    <dgm:pt modelId="{094F3F0C-1968-4637-AE24-4394AC571E0E}" type="sibTrans" cxnId="{71C2CB67-F2F0-4327-84E8-F638FA786C5F}">
      <dgm:prSet phldrT="01"/>
      <dgm:spPr/>
      <dgm:t>
        <a:bodyPr/>
        <a:lstStyle/>
        <a:p>
          <a:r>
            <a:rPr lang="en-US"/>
            <a:t>01</a:t>
          </a:r>
        </a:p>
      </dgm:t>
    </dgm:pt>
    <dgm:pt modelId="{20F02284-5CF8-4F08-93C8-85AFAA307EF8}">
      <dgm:prSet/>
      <dgm:spPr/>
      <dgm:t>
        <a:bodyPr/>
        <a:lstStyle/>
        <a:p>
          <a:r>
            <a:rPr lang="en-US"/>
            <a:t>Avoiding two mistaken conclusions</a:t>
          </a:r>
        </a:p>
      </dgm:t>
    </dgm:pt>
    <dgm:pt modelId="{DFC43BC0-B43C-4D00-B61A-03E855F49606}" type="parTrans" cxnId="{100EDD8E-3EB8-41F0-A572-CCAC771C9E1C}">
      <dgm:prSet/>
      <dgm:spPr/>
      <dgm:t>
        <a:bodyPr/>
        <a:lstStyle/>
        <a:p>
          <a:endParaRPr lang="en-US"/>
        </a:p>
      </dgm:t>
    </dgm:pt>
    <dgm:pt modelId="{9925573B-2739-487F-9619-9F2E970A9B59}" type="sibTrans" cxnId="{100EDD8E-3EB8-41F0-A572-CCAC771C9E1C}">
      <dgm:prSet phldrT="02"/>
      <dgm:spPr/>
      <dgm:t>
        <a:bodyPr/>
        <a:lstStyle/>
        <a:p>
          <a:r>
            <a:rPr lang="en-US"/>
            <a:t>02</a:t>
          </a:r>
        </a:p>
      </dgm:t>
    </dgm:pt>
    <dgm:pt modelId="{2837855E-898D-48EC-B5F6-1001F9DDBC10}">
      <dgm:prSet/>
      <dgm:spPr/>
      <dgm:t>
        <a:bodyPr/>
        <a:lstStyle/>
        <a:p>
          <a:r>
            <a:rPr lang="en-US" b="1"/>
            <a:t>Type I error</a:t>
          </a:r>
          <a:endParaRPr lang="en-US"/>
        </a:p>
      </dgm:t>
    </dgm:pt>
    <dgm:pt modelId="{F29A588D-2A88-406D-9554-01C022087919}" type="parTrans" cxnId="{917E6846-FF37-4C0E-9004-20277273C18B}">
      <dgm:prSet/>
      <dgm:spPr/>
      <dgm:t>
        <a:bodyPr/>
        <a:lstStyle/>
        <a:p>
          <a:endParaRPr lang="en-US"/>
        </a:p>
      </dgm:t>
    </dgm:pt>
    <dgm:pt modelId="{1FF490F4-4A3E-4740-9579-E23D2BFA1EE0}" type="sibTrans" cxnId="{917E6846-FF37-4C0E-9004-20277273C18B}">
      <dgm:prSet/>
      <dgm:spPr/>
      <dgm:t>
        <a:bodyPr/>
        <a:lstStyle/>
        <a:p>
          <a:endParaRPr lang="en-US"/>
        </a:p>
      </dgm:t>
    </dgm:pt>
    <dgm:pt modelId="{C591D401-AEE1-49AA-84B1-4782B077FC5C}">
      <dgm:prSet/>
      <dgm:spPr/>
      <dgm:t>
        <a:bodyPr/>
        <a:lstStyle/>
        <a:p>
          <a:r>
            <a:rPr lang="en-US" b="1"/>
            <a:t>Type II error</a:t>
          </a:r>
          <a:endParaRPr lang="en-US"/>
        </a:p>
      </dgm:t>
    </dgm:pt>
    <dgm:pt modelId="{C3603A02-6424-465D-A28B-1F6301B4E25F}" type="parTrans" cxnId="{CB1B8F18-82BE-4806-A279-266A77C0E9FB}">
      <dgm:prSet/>
      <dgm:spPr/>
      <dgm:t>
        <a:bodyPr/>
        <a:lstStyle/>
        <a:p>
          <a:endParaRPr lang="en-US"/>
        </a:p>
      </dgm:t>
    </dgm:pt>
    <dgm:pt modelId="{F8FD8BF1-3BD8-4D82-A418-8840EF414D8D}" type="sibTrans" cxnId="{CB1B8F18-82BE-4806-A279-266A77C0E9FB}">
      <dgm:prSet/>
      <dgm:spPr/>
      <dgm:t>
        <a:bodyPr/>
        <a:lstStyle/>
        <a:p>
          <a:endParaRPr lang="en-US"/>
        </a:p>
      </dgm:t>
    </dgm:pt>
    <dgm:pt modelId="{0B5A9F71-5F4E-46C2-85A6-9A865218F089}" type="pres">
      <dgm:prSet presAssocID="{DF8C5CAE-A26B-496F-8372-C24CEF1BE186}" presName="Name0" presStyleCnt="0">
        <dgm:presLayoutVars>
          <dgm:animLvl val="lvl"/>
          <dgm:resizeHandles val="exact"/>
        </dgm:presLayoutVars>
      </dgm:prSet>
      <dgm:spPr/>
    </dgm:pt>
    <dgm:pt modelId="{7246DBB1-9AE9-42E3-AF89-64A85707A7AD}" type="pres">
      <dgm:prSet presAssocID="{55A855F7-2224-4B60-9F5A-E98F14B60354}" presName="compositeNode" presStyleCnt="0">
        <dgm:presLayoutVars>
          <dgm:bulletEnabled val="1"/>
        </dgm:presLayoutVars>
      </dgm:prSet>
      <dgm:spPr/>
    </dgm:pt>
    <dgm:pt modelId="{E81956B7-AB4F-4B05-874B-7E248C4B5733}" type="pres">
      <dgm:prSet presAssocID="{55A855F7-2224-4B60-9F5A-E98F14B60354}" presName="bgRect" presStyleLbl="alignNode1" presStyleIdx="0" presStyleCnt="2"/>
      <dgm:spPr/>
    </dgm:pt>
    <dgm:pt modelId="{431E17B3-B141-4E5C-9AB9-7F2F3723CDC1}" type="pres">
      <dgm:prSet presAssocID="{094F3F0C-1968-4637-AE24-4394AC571E0E}" presName="sibTransNodeRect" presStyleLbl="alignNode1" presStyleIdx="0" presStyleCnt="2">
        <dgm:presLayoutVars>
          <dgm:chMax val="0"/>
          <dgm:bulletEnabled val="1"/>
        </dgm:presLayoutVars>
      </dgm:prSet>
      <dgm:spPr/>
    </dgm:pt>
    <dgm:pt modelId="{6F77F481-65FF-4976-8E59-345C753CF53B}" type="pres">
      <dgm:prSet presAssocID="{55A855F7-2224-4B60-9F5A-E98F14B60354}" presName="nodeRect" presStyleLbl="alignNode1" presStyleIdx="0" presStyleCnt="2">
        <dgm:presLayoutVars>
          <dgm:bulletEnabled val="1"/>
        </dgm:presLayoutVars>
      </dgm:prSet>
      <dgm:spPr/>
    </dgm:pt>
    <dgm:pt modelId="{4C5C5588-9FFE-4080-9403-82C4D445BE01}" type="pres">
      <dgm:prSet presAssocID="{094F3F0C-1968-4637-AE24-4394AC571E0E}" presName="sibTrans" presStyleCnt="0"/>
      <dgm:spPr/>
    </dgm:pt>
    <dgm:pt modelId="{D5DFB6BA-F85C-4C56-911D-EE37E69D7520}" type="pres">
      <dgm:prSet presAssocID="{20F02284-5CF8-4F08-93C8-85AFAA307EF8}" presName="compositeNode" presStyleCnt="0">
        <dgm:presLayoutVars>
          <dgm:bulletEnabled val="1"/>
        </dgm:presLayoutVars>
      </dgm:prSet>
      <dgm:spPr/>
    </dgm:pt>
    <dgm:pt modelId="{93F8DEA5-C948-4C2A-9146-06356606A3AC}" type="pres">
      <dgm:prSet presAssocID="{20F02284-5CF8-4F08-93C8-85AFAA307EF8}" presName="bgRect" presStyleLbl="alignNode1" presStyleIdx="1" presStyleCnt="2"/>
      <dgm:spPr/>
    </dgm:pt>
    <dgm:pt modelId="{E8B0FABF-49CE-4BA5-83B8-48D7CE9AA582}" type="pres">
      <dgm:prSet presAssocID="{9925573B-2739-487F-9619-9F2E970A9B59}" presName="sibTransNodeRect" presStyleLbl="alignNode1" presStyleIdx="1" presStyleCnt="2">
        <dgm:presLayoutVars>
          <dgm:chMax val="0"/>
          <dgm:bulletEnabled val="1"/>
        </dgm:presLayoutVars>
      </dgm:prSet>
      <dgm:spPr/>
    </dgm:pt>
    <dgm:pt modelId="{825C2D33-D644-46B2-853F-D555FEC57D95}" type="pres">
      <dgm:prSet presAssocID="{20F02284-5CF8-4F08-93C8-85AFAA307EF8}" presName="nodeRect" presStyleLbl="alignNode1" presStyleIdx="1" presStyleCnt="2">
        <dgm:presLayoutVars>
          <dgm:bulletEnabled val="1"/>
        </dgm:presLayoutVars>
      </dgm:prSet>
      <dgm:spPr/>
    </dgm:pt>
  </dgm:ptLst>
  <dgm:cxnLst>
    <dgm:cxn modelId="{CB1B8F18-82BE-4806-A279-266A77C0E9FB}" srcId="{20F02284-5CF8-4F08-93C8-85AFAA307EF8}" destId="{C591D401-AEE1-49AA-84B1-4782B077FC5C}" srcOrd="1" destOrd="0" parTransId="{C3603A02-6424-465D-A28B-1F6301B4E25F}" sibTransId="{F8FD8BF1-3BD8-4D82-A418-8840EF414D8D}"/>
    <dgm:cxn modelId="{917E6846-FF37-4C0E-9004-20277273C18B}" srcId="{20F02284-5CF8-4F08-93C8-85AFAA307EF8}" destId="{2837855E-898D-48EC-B5F6-1001F9DDBC10}" srcOrd="0" destOrd="0" parTransId="{F29A588D-2A88-406D-9554-01C022087919}" sibTransId="{1FF490F4-4A3E-4740-9579-E23D2BFA1EE0}"/>
    <dgm:cxn modelId="{2C078067-D8E1-46C4-980A-113FA14BE940}" type="presOf" srcId="{DF8C5CAE-A26B-496F-8372-C24CEF1BE186}" destId="{0B5A9F71-5F4E-46C2-85A6-9A865218F089}" srcOrd="0" destOrd="0" presId="urn:microsoft.com/office/officeart/2016/7/layout/LinearBlockProcessNumbered"/>
    <dgm:cxn modelId="{71C2CB67-F2F0-4327-84E8-F638FA786C5F}" srcId="{DF8C5CAE-A26B-496F-8372-C24CEF1BE186}" destId="{55A855F7-2224-4B60-9F5A-E98F14B60354}" srcOrd="0" destOrd="0" parTransId="{5019468C-DF59-4407-9BED-AB84423EF242}" sibTransId="{094F3F0C-1968-4637-AE24-4394AC571E0E}"/>
    <dgm:cxn modelId="{5A7C0D51-C97F-4315-858E-4FDEBC91A295}" type="presOf" srcId="{20F02284-5CF8-4F08-93C8-85AFAA307EF8}" destId="{93F8DEA5-C948-4C2A-9146-06356606A3AC}" srcOrd="0" destOrd="0" presId="urn:microsoft.com/office/officeart/2016/7/layout/LinearBlockProcessNumbered"/>
    <dgm:cxn modelId="{C63A6C84-B889-46CA-8319-17300F312D83}" type="presOf" srcId="{094F3F0C-1968-4637-AE24-4394AC571E0E}" destId="{431E17B3-B141-4E5C-9AB9-7F2F3723CDC1}" srcOrd="0" destOrd="0" presId="urn:microsoft.com/office/officeart/2016/7/layout/LinearBlockProcessNumbered"/>
    <dgm:cxn modelId="{9F7AD486-2059-477F-AEBF-D218F804594D}" type="presOf" srcId="{C591D401-AEE1-49AA-84B1-4782B077FC5C}" destId="{825C2D33-D644-46B2-853F-D555FEC57D95}" srcOrd="0" destOrd="2" presId="urn:microsoft.com/office/officeart/2016/7/layout/LinearBlockProcessNumbered"/>
    <dgm:cxn modelId="{A1F7F788-C6A9-44E0-B2BA-8732C26C2E33}" type="presOf" srcId="{20F02284-5CF8-4F08-93C8-85AFAA307EF8}" destId="{825C2D33-D644-46B2-853F-D555FEC57D95}" srcOrd="1" destOrd="0" presId="urn:microsoft.com/office/officeart/2016/7/layout/LinearBlockProcessNumbered"/>
    <dgm:cxn modelId="{100EDD8E-3EB8-41F0-A572-CCAC771C9E1C}" srcId="{DF8C5CAE-A26B-496F-8372-C24CEF1BE186}" destId="{20F02284-5CF8-4F08-93C8-85AFAA307EF8}" srcOrd="1" destOrd="0" parTransId="{DFC43BC0-B43C-4D00-B61A-03E855F49606}" sibTransId="{9925573B-2739-487F-9619-9F2E970A9B59}"/>
    <dgm:cxn modelId="{AF2359BA-172E-4D82-B9E6-F33E354B0A36}" type="presOf" srcId="{55A855F7-2224-4B60-9F5A-E98F14B60354}" destId="{E81956B7-AB4F-4B05-874B-7E248C4B5733}" srcOrd="0" destOrd="0" presId="urn:microsoft.com/office/officeart/2016/7/layout/LinearBlockProcessNumbered"/>
    <dgm:cxn modelId="{0551D5E1-F8D4-41B1-A8F4-14D5E0B31DDD}" type="presOf" srcId="{55A855F7-2224-4B60-9F5A-E98F14B60354}" destId="{6F77F481-65FF-4976-8E59-345C753CF53B}" srcOrd="1" destOrd="0" presId="urn:microsoft.com/office/officeart/2016/7/layout/LinearBlockProcessNumbered"/>
    <dgm:cxn modelId="{66CE14E7-4F91-49FD-8493-4B2C92105EA6}" type="presOf" srcId="{2837855E-898D-48EC-B5F6-1001F9DDBC10}" destId="{825C2D33-D644-46B2-853F-D555FEC57D95}" srcOrd="0" destOrd="1" presId="urn:microsoft.com/office/officeart/2016/7/layout/LinearBlockProcessNumbered"/>
    <dgm:cxn modelId="{016907EA-4325-466B-908F-E46A21BF09B1}" type="presOf" srcId="{9925573B-2739-487F-9619-9F2E970A9B59}" destId="{E8B0FABF-49CE-4BA5-83B8-48D7CE9AA582}" srcOrd="0" destOrd="0" presId="urn:microsoft.com/office/officeart/2016/7/layout/LinearBlockProcessNumbered"/>
    <dgm:cxn modelId="{714EBC73-AEAA-4C18-B0B9-F1CE1D4AAF85}" type="presParOf" srcId="{0B5A9F71-5F4E-46C2-85A6-9A865218F089}" destId="{7246DBB1-9AE9-42E3-AF89-64A85707A7AD}" srcOrd="0" destOrd="0" presId="urn:microsoft.com/office/officeart/2016/7/layout/LinearBlockProcessNumbered"/>
    <dgm:cxn modelId="{2991164B-9800-40C3-858D-7907CAFDF9E7}" type="presParOf" srcId="{7246DBB1-9AE9-42E3-AF89-64A85707A7AD}" destId="{E81956B7-AB4F-4B05-874B-7E248C4B5733}" srcOrd="0" destOrd="0" presId="urn:microsoft.com/office/officeart/2016/7/layout/LinearBlockProcessNumbered"/>
    <dgm:cxn modelId="{0E5FD389-4B33-444F-84B9-A9602A3B7F1B}" type="presParOf" srcId="{7246DBB1-9AE9-42E3-AF89-64A85707A7AD}" destId="{431E17B3-B141-4E5C-9AB9-7F2F3723CDC1}" srcOrd="1" destOrd="0" presId="urn:microsoft.com/office/officeart/2016/7/layout/LinearBlockProcessNumbered"/>
    <dgm:cxn modelId="{1587B5CC-1BC3-4EE9-A65D-D13AE2BDA819}" type="presParOf" srcId="{7246DBB1-9AE9-42E3-AF89-64A85707A7AD}" destId="{6F77F481-65FF-4976-8E59-345C753CF53B}" srcOrd="2" destOrd="0" presId="urn:microsoft.com/office/officeart/2016/7/layout/LinearBlockProcessNumbered"/>
    <dgm:cxn modelId="{9F45C6F9-8EC4-4F7A-A361-2DE98B676C40}" type="presParOf" srcId="{0B5A9F71-5F4E-46C2-85A6-9A865218F089}" destId="{4C5C5588-9FFE-4080-9403-82C4D445BE01}" srcOrd="1" destOrd="0" presId="urn:microsoft.com/office/officeart/2016/7/layout/LinearBlockProcessNumbered"/>
    <dgm:cxn modelId="{3A86E7DC-66FD-48A2-B31A-6D6E3E8712F9}" type="presParOf" srcId="{0B5A9F71-5F4E-46C2-85A6-9A865218F089}" destId="{D5DFB6BA-F85C-4C56-911D-EE37E69D7520}" srcOrd="2" destOrd="0" presId="urn:microsoft.com/office/officeart/2016/7/layout/LinearBlockProcessNumbered"/>
    <dgm:cxn modelId="{E1A63376-80EF-472C-B5AF-459C82726C08}" type="presParOf" srcId="{D5DFB6BA-F85C-4C56-911D-EE37E69D7520}" destId="{93F8DEA5-C948-4C2A-9146-06356606A3AC}" srcOrd="0" destOrd="0" presId="urn:microsoft.com/office/officeart/2016/7/layout/LinearBlockProcessNumbered"/>
    <dgm:cxn modelId="{111017C1-BCE0-41A2-B408-9960D63C20F5}" type="presParOf" srcId="{D5DFB6BA-F85C-4C56-911D-EE37E69D7520}" destId="{E8B0FABF-49CE-4BA5-83B8-48D7CE9AA582}" srcOrd="1" destOrd="0" presId="urn:microsoft.com/office/officeart/2016/7/layout/LinearBlockProcessNumbered"/>
    <dgm:cxn modelId="{6C820746-1714-44A1-8E3E-EAA65591370D}" type="presParOf" srcId="{D5DFB6BA-F85C-4C56-911D-EE37E69D7520}" destId="{825C2D33-D644-46B2-853F-D555FEC57D9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544341-CBE4-4442-9DCF-5BA5BD619287}"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B6C4782-3518-4259-91D8-3AC0537AAFE1}">
      <dgm:prSet/>
      <dgm:spPr/>
      <dgm:t>
        <a:bodyPr/>
        <a:lstStyle/>
        <a:p>
          <a:r>
            <a:rPr lang="en-US"/>
            <a:t>Construct validity</a:t>
          </a:r>
        </a:p>
      </dgm:t>
    </dgm:pt>
    <dgm:pt modelId="{D09FBFD4-4AAF-47F4-A6DD-62881775A2C9}" type="parTrans" cxnId="{8C9401EB-4445-4502-8877-1B7FB08A29B8}">
      <dgm:prSet/>
      <dgm:spPr/>
      <dgm:t>
        <a:bodyPr/>
        <a:lstStyle/>
        <a:p>
          <a:endParaRPr lang="en-US"/>
        </a:p>
      </dgm:t>
    </dgm:pt>
    <dgm:pt modelId="{8FE76DD4-9BA8-4734-9C23-A1867EEA355A}" type="sibTrans" cxnId="{8C9401EB-4445-4502-8877-1B7FB08A29B8}">
      <dgm:prSet/>
      <dgm:spPr/>
      <dgm:t>
        <a:bodyPr/>
        <a:lstStyle/>
        <a:p>
          <a:endParaRPr lang="en-US"/>
        </a:p>
      </dgm:t>
    </dgm:pt>
    <dgm:pt modelId="{6CC9AFA5-0153-42E1-AF99-61A2FAA3E057}">
      <dgm:prSet/>
      <dgm:spPr/>
      <dgm:t>
        <a:bodyPr/>
        <a:lstStyle/>
        <a:p>
          <a:r>
            <a:rPr lang="en-US"/>
            <a:t>External validity</a:t>
          </a:r>
        </a:p>
      </dgm:t>
    </dgm:pt>
    <dgm:pt modelId="{85CC4633-1106-4AB3-8061-B538395A9491}" type="parTrans" cxnId="{FEA02E4B-9648-42ED-81A8-75D7963B97C2}">
      <dgm:prSet/>
      <dgm:spPr/>
      <dgm:t>
        <a:bodyPr/>
        <a:lstStyle/>
        <a:p>
          <a:endParaRPr lang="en-US"/>
        </a:p>
      </dgm:t>
    </dgm:pt>
    <dgm:pt modelId="{0C28A83D-AC8A-4553-88C8-5451FCD97C8E}" type="sibTrans" cxnId="{FEA02E4B-9648-42ED-81A8-75D7963B97C2}">
      <dgm:prSet/>
      <dgm:spPr/>
      <dgm:t>
        <a:bodyPr/>
        <a:lstStyle/>
        <a:p>
          <a:endParaRPr lang="en-US"/>
        </a:p>
      </dgm:t>
    </dgm:pt>
    <dgm:pt modelId="{B96B913A-A576-4EC3-9B45-BD3F1C12B383}">
      <dgm:prSet/>
      <dgm:spPr/>
      <dgm:t>
        <a:bodyPr/>
        <a:lstStyle/>
        <a:p>
          <a:r>
            <a:rPr lang="en-US"/>
            <a:t>Statistical validity</a:t>
          </a:r>
        </a:p>
      </dgm:t>
    </dgm:pt>
    <dgm:pt modelId="{BB5A324A-55CB-4535-8C37-0577F0BAAAE0}" type="parTrans" cxnId="{F0026DFE-BD83-49A5-9D0B-01E04007A408}">
      <dgm:prSet/>
      <dgm:spPr/>
      <dgm:t>
        <a:bodyPr/>
        <a:lstStyle/>
        <a:p>
          <a:endParaRPr lang="en-US"/>
        </a:p>
      </dgm:t>
    </dgm:pt>
    <dgm:pt modelId="{0F42B4E9-6467-4309-9547-3F4E763E911D}" type="sibTrans" cxnId="{F0026DFE-BD83-49A5-9D0B-01E04007A408}">
      <dgm:prSet/>
      <dgm:spPr/>
      <dgm:t>
        <a:bodyPr/>
        <a:lstStyle/>
        <a:p>
          <a:endParaRPr lang="en-US"/>
        </a:p>
      </dgm:t>
    </dgm:pt>
    <dgm:pt modelId="{BE470F24-7AA4-4B24-A7A8-F6D304FD8E71}" type="pres">
      <dgm:prSet presAssocID="{FF544341-CBE4-4442-9DCF-5BA5BD619287}" presName="root" presStyleCnt="0">
        <dgm:presLayoutVars>
          <dgm:dir/>
          <dgm:resizeHandles val="exact"/>
        </dgm:presLayoutVars>
      </dgm:prSet>
      <dgm:spPr/>
    </dgm:pt>
    <dgm:pt modelId="{D84E4637-C8FC-4021-9BF9-F6F555ACDFFA}" type="pres">
      <dgm:prSet presAssocID="{6B6C4782-3518-4259-91D8-3AC0537AAFE1}" presName="compNode" presStyleCnt="0"/>
      <dgm:spPr/>
    </dgm:pt>
    <dgm:pt modelId="{88626FDC-85EF-47B2-AB24-E6452E514B14}" type="pres">
      <dgm:prSet presAssocID="{6B6C4782-3518-4259-91D8-3AC0537AAFE1}" presName="bgRect" presStyleLbl="bgShp" presStyleIdx="0" presStyleCnt="3"/>
      <dgm:spPr/>
    </dgm:pt>
    <dgm:pt modelId="{B074DD79-0B96-4B63-8CAC-DA49801B1486}" type="pres">
      <dgm:prSet presAssocID="{6B6C4782-3518-4259-91D8-3AC0537AAF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DBC14EF-A29F-4B4C-B820-D2917BBA79A9}" type="pres">
      <dgm:prSet presAssocID="{6B6C4782-3518-4259-91D8-3AC0537AAFE1}" presName="spaceRect" presStyleCnt="0"/>
      <dgm:spPr/>
    </dgm:pt>
    <dgm:pt modelId="{F00E54D6-35B8-45A7-9A02-D7B17B5CC185}" type="pres">
      <dgm:prSet presAssocID="{6B6C4782-3518-4259-91D8-3AC0537AAFE1}" presName="parTx" presStyleLbl="revTx" presStyleIdx="0" presStyleCnt="3">
        <dgm:presLayoutVars>
          <dgm:chMax val="0"/>
          <dgm:chPref val="0"/>
        </dgm:presLayoutVars>
      </dgm:prSet>
      <dgm:spPr/>
    </dgm:pt>
    <dgm:pt modelId="{44CFEDC7-9111-4A80-8A6D-92B4A7DFB604}" type="pres">
      <dgm:prSet presAssocID="{8FE76DD4-9BA8-4734-9C23-A1867EEA355A}" presName="sibTrans" presStyleCnt="0"/>
      <dgm:spPr/>
    </dgm:pt>
    <dgm:pt modelId="{B217B7F4-C61B-45BF-BEFD-6643DE7337DA}" type="pres">
      <dgm:prSet presAssocID="{6CC9AFA5-0153-42E1-AF99-61A2FAA3E057}" presName="compNode" presStyleCnt="0"/>
      <dgm:spPr/>
    </dgm:pt>
    <dgm:pt modelId="{6416DE93-C665-4F85-B35A-E4C99C2EDEF7}" type="pres">
      <dgm:prSet presAssocID="{6CC9AFA5-0153-42E1-AF99-61A2FAA3E057}" presName="bgRect" presStyleLbl="bgShp" presStyleIdx="1" presStyleCnt="3"/>
      <dgm:spPr/>
    </dgm:pt>
    <dgm:pt modelId="{303747E4-0F0C-4A04-B8FE-76D851D315D0}" type="pres">
      <dgm:prSet presAssocID="{6CC9AFA5-0153-42E1-AF99-61A2FAA3E0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F15902C-C5FF-4E01-B884-9B793864739B}" type="pres">
      <dgm:prSet presAssocID="{6CC9AFA5-0153-42E1-AF99-61A2FAA3E057}" presName="spaceRect" presStyleCnt="0"/>
      <dgm:spPr/>
    </dgm:pt>
    <dgm:pt modelId="{77A12AE3-EF79-441B-8BCC-7E1D0245E7AD}" type="pres">
      <dgm:prSet presAssocID="{6CC9AFA5-0153-42E1-AF99-61A2FAA3E057}" presName="parTx" presStyleLbl="revTx" presStyleIdx="1" presStyleCnt="3">
        <dgm:presLayoutVars>
          <dgm:chMax val="0"/>
          <dgm:chPref val="0"/>
        </dgm:presLayoutVars>
      </dgm:prSet>
      <dgm:spPr/>
    </dgm:pt>
    <dgm:pt modelId="{612B8AC4-C171-460B-8DE3-314C7E4C417F}" type="pres">
      <dgm:prSet presAssocID="{0C28A83D-AC8A-4553-88C8-5451FCD97C8E}" presName="sibTrans" presStyleCnt="0"/>
      <dgm:spPr/>
    </dgm:pt>
    <dgm:pt modelId="{A968D764-69B4-461D-8C88-2EE408010067}" type="pres">
      <dgm:prSet presAssocID="{B96B913A-A576-4EC3-9B45-BD3F1C12B383}" presName="compNode" presStyleCnt="0"/>
      <dgm:spPr/>
    </dgm:pt>
    <dgm:pt modelId="{C36CE6E4-B3FD-4889-8BEC-B1E5291D9BC8}" type="pres">
      <dgm:prSet presAssocID="{B96B913A-A576-4EC3-9B45-BD3F1C12B383}" presName="bgRect" presStyleLbl="bgShp" presStyleIdx="2" presStyleCnt="3"/>
      <dgm:spPr/>
    </dgm:pt>
    <dgm:pt modelId="{B6DA2677-7BC0-4320-91B9-812D9A81D1DB}" type="pres">
      <dgm:prSet presAssocID="{B96B913A-A576-4EC3-9B45-BD3F1C12B3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AFEC8DF9-9476-4E9A-9647-B03453936C81}" type="pres">
      <dgm:prSet presAssocID="{B96B913A-A576-4EC3-9B45-BD3F1C12B383}" presName="spaceRect" presStyleCnt="0"/>
      <dgm:spPr/>
    </dgm:pt>
    <dgm:pt modelId="{47874A97-9A41-4B49-A571-0078D50477B2}" type="pres">
      <dgm:prSet presAssocID="{B96B913A-A576-4EC3-9B45-BD3F1C12B383}" presName="parTx" presStyleLbl="revTx" presStyleIdx="2" presStyleCnt="3">
        <dgm:presLayoutVars>
          <dgm:chMax val="0"/>
          <dgm:chPref val="0"/>
        </dgm:presLayoutVars>
      </dgm:prSet>
      <dgm:spPr/>
    </dgm:pt>
  </dgm:ptLst>
  <dgm:cxnLst>
    <dgm:cxn modelId="{3A44E847-E978-4352-8609-D6A415391E71}" type="presOf" srcId="{6CC9AFA5-0153-42E1-AF99-61A2FAA3E057}" destId="{77A12AE3-EF79-441B-8BCC-7E1D0245E7AD}" srcOrd="0" destOrd="0" presId="urn:microsoft.com/office/officeart/2018/2/layout/IconVerticalSolidList"/>
    <dgm:cxn modelId="{FEA02E4B-9648-42ED-81A8-75D7963B97C2}" srcId="{FF544341-CBE4-4442-9DCF-5BA5BD619287}" destId="{6CC9AFA5-0153-42E1-AF99-61A2FAA3E057}" srcOrd="1" destOrd="0" parTransId="{85CC4633-1106-4AB3-8061-B538395A9491}" sibTransId="{0C28A83D-AC8A-4553-88C8-5451FCD97C8E}"/>
    <dgm:cxn modelId="{04CB697C-52C7-471D-B484-1B12B43011D9}" type="presOf" srcId="{B96B913A-A576-4EC3-9B45-BD3F1C12B383}" destId="{47874A97-9A41-4B49-A571-0078D50477B2}" srcOrd="0" destOrd="0" presId="urn:microsoft.com/office/officeart/2018/2/layout/IconVerticalSolidList"/>
    <dgm:cxn modelId="{A497A69F-6ED6-47ED-AFA7-A6CF03FEB20B}" type="presOf" srcId="{FF544341-CBE4-4442-9DCF-5BA5BD619287}" destId="{BE470F24-7AA4-4B24-A7A8-F6D304FD8E71}" srcOrd="0" destOrd="0" presId="urn:microsoft.com/office/officeart/2018/2/layout/IconVerticalSolidList"/>
    <dgm:cxn modelId="{5AEFC3E2-2A88-4542-8E7E-D26A4A1A3227}" type="presOf" srcId="{6B6C4782-3518-4259-91D8-3AC0537AAFE1}" destId="{F00E54D6-35B8-45A7-9A02-D7B17B5CC185}" srcOrd="0" destOrd="0" presId="urn:microsoft.com/office/officeart/2018/2/layout/IconVerticalSolidList"/>
    <dgm:cxn modelId="{8C9401EB-4445-4502-8877-1B7FB08A29B8}" srcId="{FF544341-CBE4-4442-9DCF-5BA5BD619287}" destId="{6B6C4782-3518-4259-91D8-3AC0537AAFE1}" srcOrd="0" destOrd="0" parTransId="{D09FBFD4-4AAF-47F4-A6DD-62881775A2C9}" sibTransId="{8FE76DD4-9BA8-4734-9C23-A1867EEA355A}"/>
    <dgm:cxn modelId="{F0026DFE-BD83-49A5-9D0B-01E04007A408}" srcId="{FF544341-CBE4-4442-9DCF-5BA5BD619287}" destId="{B96B913A-A576-4EC3-9B45-BD3F1C12B383}" srcOrd="2" destOrd="0" parTransId="{BB5A324A-55CB-4535-8C37-0577F0BAAAE0}" sibTransId="{0F42B4E9-6467-4309-9547-3F4E763E911D}"/>
    <dgm:cxn modelId="{7117ED7B-EC11-4A37-B0EA-EE1656E137D1}" type="presParOf" srcId="{BE470F24-7AA4-4B24-A7A8-F6D304FD8E71}" destId="{D84E4637-C8FC-4021-9BF9-F6F555ACDFFA}" srcOrd="0" destOrd="0" presId="urn:microsoft.com/office/officeart/2018/2/layout/IconVerticalSolidList"/>
    <dgm:cxn modelId="{BB2DE544-8B04-4C41-B5FE-9E285CD32C4F}" type="presParOf" srcId="{D84E4637-C8FC-4021-9BF9-F6F555ACDFFA}" destId="{88626FDC-85EF-47B2-AB24-E6452E514B14}" srcOrd="0" destOrd="0" presId="urn:microsoft.com/office/officeart/2018/2/layout/IconVerticalSolidList"/>
    <dgm:cxn modelId="{4CC5E5D8-F6F6-43D8-9ED8-3A0A691AE47E}" type="presParOf" srcId="{D84E4637-C8FC-4021-9BF9-F6F555ACDFFA}" destId="{B074DD79-0B96-4B63-8CAC-DA49801B1486}" srcOrd="1" destOrd="0" presId="urn:microsoft.com/office/officeart/2018/2/layout/IconVerticalSolidList"/>
    <dgm:cxn modelId="{44642A4E-2D60-4F7D-A1CD-2B4D862643E5}" type="presParOf" srcId="{D84E4637-C8FC-4021-9BF9-F6F555ACDFFA}" destId="{EDBC14EF-A29F-4B4C-B820-D2917BBA79A9}" srcOrd="2" destOrd="0" presId="urn:microsoft.com/office/officeart/2018/2/layout/IconVerticalSolidList"/>
    <dgm:cxn modelId="{B282C2A5-818C-4359-8C31-6CA5BBD79AE2}" type="presParOf" srcId="{D84E4637-C8FC-4021-9BF9-F6F555ACDFFA}" destId="{F00E54D6-35B8-45A7-9A02-D7B17B5CC185}" srcOrd="3" destOrd="0" presId="urn:microsoft.com/office/officeart/2018/2/layout/IconVerticalSolidList"/>
    <dgm:cxn modelId="{18C6CE24-4240-4F00-87C7-9F3D635BF0B3}" type="presParOf" srcId="{BE470F24-7AA4-4B24-A7A8-F6D304FD8E71}" destId="{44CFEDC7-9111-4A80-8A6D-92B4A7DFB604}" srcOrd="1" destOrd="0" presId="urn:microsoft.com/office/officeart/2018/2/layout/IconVerticalSolidList"/>
    <dgm:cxn modelId="{7AA8F3E3-FEF5-4FD4-B775-14877AA2F062}" type="presParOf" srcId="{BE470F24-7AA4-4B24-A7A8-F6D304FD8E71}" destId="{B217B7F4-C61B-45BF-BEFD-6643DE7337DA}" srcOrd="2" destOrd="0" presId="urn:microsoft.com/office/officeart/2018/2/layout/IconVerticalSolidList"/>
    <dgm:cxn modelId="{12F8379B-016D-466C-816D-C0AF40DB6519}" type="presParOf" srcId="{B217B7F4-C61B-45BF-BEFD-6643DE7337DA}" destId="{6416DE93-C665-4F85-B35A-E4C99C2EDEF7}" srcOrd="0" destOrd="0" presId="urn:microsoft.com/office/officeart/2018/2/layout/IconVerticalSolidList"/>
    <dgm:cxn modelId="{E30EE422-EFC3-45CD-8F1B-9D11CA407596}" type="presParOf" srcId="{B217B7F4-C61B-45BF-BEFD-6643DE7337DA}" destId="{303747E4-0F0C-4A04-B8FE-76D851D315D0}" srcOrd="1" destOrd="0" presId="urn:microsoft.com/office/officeart/2018/2/layout/IconVerticalSolidList"/>
    <dgm:cxn modelId="{B08F8E05-4D7A-4532-98AE-D203F0CF8965}" type="presParOf" srcId="{B217B7F4-C61B-45BF-BEFD-6643DE7337DA}" destId="{2F15902C-C5FF-4E01-B884-9B793864739B}" srcOrd="2" destOrd="0" presId="urn:microsoft.com/office/officeart/2018/2/layout/IconVerticalSolidList"/>
    <dgm:cxn modelId="{B4E0418A-9078-415B-BA36-58E95762A4AA}" type="presParOf" srcId="{B217B7F4-C61B-45BF-BEFD-6643DE7337DA}" destId="{77A12AE3-EF79-441B-8BCC-7E1D0245E7AD}" srcOrd="3" destOrd="0" presId="urn:microsoft.com/office/officeart/2018/2/layout/IconVerticalSolidList"/>
    <dgm:cxn modelId="{5D4504C9-9304-4C62-AD9E-64CE615CFEDF}" type="presParOf" srcId="{BE470F24-7AA4-4B24-A7A8-F6D304FD8E71}" destId="{612B8AC4-C171-460B-8DE3-314C7E4C417F}" srcOrd="3" destOrd="0" presId="urn:microsoft.com/office/officeart/2018/2/layout/IconVerticalSolidList"/>
    <dgm:cxn modelId="{88345979-7C6E-43AB-8271-A0FE95DC7061}" type="presParOf" srcId="{BE470F24-7AA4-4B24-A7A8-F6D304FD8E71}" destId="{A968D764-69B4-461D-8C88-2EE408010067}" srcOrd="4" destOrd="0" presId="urn:microsoft.com/office/officeart/2018/2/layout/IconVerticalSolidList"/>
    <dgm:cxn modelId="{F3E3B58D-26AD-4F13-9993-F17875692444}" type="presParOf" srcId="{A968D764-69B4-461D-8C88-2EE408010067}" destId="{C36CE6E4-B3FD-4889-8BEC-B1E5291D9BC8}" srcOrd="0" destOrd="0" presId="urn:microsoft.com/office/officeart/2018/2/layout/IconVerticalSolidList"/>
    <dgm:cxn modelId="{188B335D-AC8D-4787-ADB5-A54321ACC4DC}" type="presParOf" srcId="{A968D764-69B4-461D-8C88-2EE408010067}" destId="{B6DA2677-7BC0-4320-91B9-812D9A81D1DB}" srcOrd="1" destOrd="0" presId="urn:microsoft.com/office/officeart/2018/2/layout/IconVerticalSolidList"/>
    <dgm:cxn modelId="{58E02DBB-1376-47A7-BA04-E0DE1BC07A86}" type="presParOf" srcId="{A968D764-69B4-461D-8C88-2EE408010067}" destId="{AFEC8DF9-9476-4E9A-9647-B03453936C81}" srcOrd="2" destOrd="0" presId="urn:microsoft.com/office/officeart/2018/2/layout/IconVerticalSolidList"/>
    <dgm:cxn modelId="{23087E96-9368-4107-A28C-AF4AD87632B5}" type="presParOf" srcId="{A968D764-69B4-461D-8C88-2EE408010067}" destId="{47874A97-9A41-4B49-A571-0078D50477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D75FA4-8D03-4BAD-9F8E-3B76B3E8124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8E985A-5EA5-4794-8FD1-79159C90574E}">
      <dgm:prSet/>
      <dgm:spPr/>
      <dgm:t>
        <a:bodyPr/>
        <a:lstStyle/>
        <a:p>
          <a:pPr>
            <a:defRPr cap="all"/>
          </a:pPr>
          <a:r>
            <a:rPr lang="en-US"/>
            <a:t>Which of the four validities is the most important?</a:t>
          </a:r>
        </a:p>
      </dgm:t>
    </dgm:pt>
    <dgm:pt modelId="{2E4BDD88-1AC7-4ABB-B0C0-97CBA13BB40F}" type="parTrans" cxnId="{57F89316-CAF6-4184-9490-6190B06CEA63}">
      <dgm:prSet/>
      <dgm:spPr/>
      <dgm:t>
        <a:bodyPr/>
        <a:lstStyle/>
        <a:p>
          <a:endParaRPr lang="en-US"/>
        </a:p>
      </dgm:t>
    </dgm:pt>
    <dgm:pt modelId="{5C37EA77-8297-4585-A234-26DE162CDA62}" type="sibTrans" cxnId="{57F89316-CAF6-4184-9490-6190B06CEA63}">
      <dgm:prSet/>
      <dgm:spPr/>
      <dgm:t>
        <a:bodyPr/>
        <a:lstStyle/>
        <a:p>
          <a:endParaRPr lang="en-US"/>
        </a:p>
      </dgm:t>
    </dgm:pt>
    <dgm:pt modelId="{ED6D7460-4807-409F-AE8C-DD0599A8B80E}">
      <dgm:prSet/>
      <dgm:spPr/>
      <dgm:t>
        <a:bodyPr/>
        <a:lstStyle/>
        <a:p>
          <a:pPr>
            <a:defRPr cap="all"/>
          </a:pPr>
          <a:r>
            <a:rPr lang="en-US"/>
            <a:t>It depends on what kind of claim the researcher is making and the researcher’s priorities.</a:t>
          </a:r>
        </a:p>
      </dgm:t>
    </dgm:pt>
    <dgm:pt modelId="{F1F4616F-0C42-45F2-A3F8-C381C16F473A}" type="parTrans" cxnId="{743FFF52-C10B-4B85-BABB-26AA632EA683}">
      <dgm:prSet/>
      <dgm:spPr/>
      <dgm:t>
        <a:bodyPr/>
        <a:lstStyle/>
        <a:p>
          <a:endParaRPr lang="en-US"/>
        </a:p>
      </dgm:t>
    </dgm:pt>
    <dgm:pt modelId="{9AFAE193-78B7-446C-8D80-1082F887FB75}" type="sibTrans" cxnId="{743FFF52-C10B-4B85-BABB-26AA632EA683}">
      <dgm:prSet/>
      <dgm:spPr/>
      <dgm:t>
        <a:bodyPr/>
        <a:lstStyle/>
        <a:p>
          <a:endParaRPr lang="en-US"/>
        </a:p>
      </dgm:t>
    </dgm:pt>
    <dgm:pt modelId="{F2D9B6FE-2D38-4561-93A1-EC47BB1B73AE}" type="pres">
      <dgm:prSet presAssocID="{AAD75FA4-8D03-4BAD-9F8E-3B76B3E81243}" presName="root" presStyleCnt="0">
        <dgm:presLayoutVars>
          <dgm:dir/>
          <dgm:resizeHandles val="exact"/>
        </dgm:presLayoutVars>
      </dgm:prSet>
      <dgm:spPr/>
    </dgm:pt>
    <dgm:pt modelId="{870A7A7E-6478-4CC9-B1BF-478BEDF4AC08}" type="pres">
      <dgm:prSet presAssocID="{E88E985A-5EA5-4794-8FD1-79159C90574E}" presName="compNode" presStyleCnt="0"/>
      <dgm:spPr/>
    </dgm:pt>
    <dgm:pt modelId="{8DB11701-1610-4296-92A9-11DB7B6BA34E}" type="pres">
      <dgm:prSet presAssocID="{E88E985A-5EA5-4794-8FD1-79159C90574E}" presName="iconBgRect" presStyleLbl="bgShp" presStyleIdx="0" presStyleCnt="2"/>
      <dgm:spPr>
        <a:prstGeom prst="round2DiagRect">
          <a:avLst>
            <a:gd name="adj1" fmla="val 29727"/>
            <a:gd name="adj2" fmla="val 0"/>
          </a:avLst>
        </a:prstGeom>
      </dgm:spPr>
    </dgm:pt>
    <dgm:pt modelId="{BCD515AB-7A3E-4800-AA0C-5EAD68E8355E}" type="pres">
      <dgm:prSet presAssocID="{E88E985A-5EA5-4794-8FD1-79159C9057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FA01CFB-4F56-4006-9CFB-D090F3A19D93}" type="pres">
      <dgm:prSet presAssocID="{E88E985A-5EA5-4794-8FD1-79159C90574E}" presName="spaceRect" presStyleCnt="0"/>
      <dgm:spPr/>
    </dgm:pt>
    <dgm:pt modelId="{6D544FAE-D4A4-4D13-ADB3-1DB389678AE0}" type="pres">
      <dgm:prSet presAssocID="{E88E985A-5EA5-4794-8FD1-79159C90574E}" presName="textRect" presStyleLbl="revTx" presStyleIdx="0" presStyleCnt="2">
        <dgm:presLayoutVars>
          <dgm:chMax val="1"/>
          <dgm:chPref val="1"/>
        </dgm:presLayoutVars>
      </dgm:prSet>
      <dgm:spPr/>
    </dgm:pt>
    <dgm:pt modelId="{1EF37C11-639A-42CC-B39C-B6D1DE166CE2}" type="pres">
      <dgm:prSet presAssocID="{5C37EA77-8297-4585-A234-26DE162CDA62}" presName="sibTrans" presStyleCnt="0"/>
      <dgm:spPr/>
    </dgm:pt>
    <dgm:pt modelId="{61C632A8-D68E-41B4-B979-F82F2C9FCECF}" type="pres">
      <dgm:prSet presAssocID="{ED6D7460-4807-409F-AE8C-DD0599A8B80E}" presName="compNode" presStyleCnt="0"/>
      <dgm:spPr/>
    </dgm:pt>
    <dgm:pt modelId="{18841924-7AC4-4243-A11A-CCBB190B36EA}" type="pres">
      <dgm:prSet presAssocID="{ED6D7460-4807-409F-AE8C-DD0599A8B80E}" presName="iconBgRect" presStyleLbl="bgShp" presStyleIdx="1" presStyleCnt="2"/>
      <dgm:spPr>
        <a:prstGeom prst="round2DiagRect">
          <a:avLst>
            <a:gd name="adj1" fmla="val 29727"/>
            <a:gd name="adj2" fmla="val 0"/>
          </a:avLst>
        </a:prstGeom>
      </dgm:spPr>
    </dgm:pt>
    <dgm:pt modelId="{29811735-1A92-4A95-810A-888EB5C485E6}" type="pres">
      <dgm:prSet presAssocID="{ED6D7460-4807-409F-AE8C-DD0599A8B8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1E4B20C6-056B-441C-9422-40A518D6DB55}" type="pres">
      <dgm:prSet presAssocID="{ED6D7460-4807-409F-AE8C-DD0599A8B80E}" presName="spaceRect" presStyleCnt="0"/>
      <dgm:spPr/>
    </dgm:pt>
    <dgm:pt modelId="{42CE262E-FCAC-4B66-BE5A-BA13FF7DE2F4}" type="pres">
      <dgm:prSet presAssocID="{ED6D7460-4807-409F-AE8C-DD0599A8B80E}" presName="textRect" presStyleLbl="revTx" presStyleIdx="1" presStyleCnt="2">
        <dgm:presLayoutVars>
          <dgm:chMax val="1"/>
          <dgm:chPref val="1"/>
        </dgm:presLayoutVars>
      </dgm:prSet>
      <dgm:spPr/>
    </dgm:pt>
  </dgm:ptLst>
  <dgm:cxnLst>
    <dgm:cxn modelId="{57F89316-CAF6-4184-9490-6190B06CEA63}" srcId="{AAD75FA4-8D03-4BAD-9F8E-3B76B3E81243}" destId="{E88E985A-5EA5-4794-8FD1-79159C90574E}" srcOrd="0" destOrd="0" parTransId="{2E4BDD88-1AC7-4ABB-B0C0-97CBA13BB40F}" sibTransId="{5C37EA77-8297-4585-A234-26DE162CDA62}"/>
    <dgm:cxn modelId="{6488A646-61B8-41DB-841B-E9BD584210FA}" type="presOf" srcId="{ED6D7460-4807-409F-AE8C-DD0599A8B80E}" destId="{42CE262E-FCAC-4B66-BE5A-BA13FF7DE2F4}" srcOrd="0" destOrd="0" presId="urn:microsoft.com/office/officeart/2018/5/layout/IconLeafLabelList"/>
    <dgm:cxn modelId="{743FFF52-C10B-4B85-BABB-26AA632EA683}" srcId="{AAD75FA4-8D03-4BAD-9F8E-3B76B3E81243}" destId="{ED6D7460-4807-409F-AE8C-DD0599A8B80E}" srcOrd="1" destOrd="0" parTransId="{F1F4616F-0C42-45F2-A3F8-C381C16F473A}" sibTransId="{9AFAE193-78B7-446C-8D80-1082F887FB75}"/>
    <dgm:cxn modelId="{D5DDC459-DD7C-4199-BEED-D1CFCE7663BC}" type="presOf" srcId="{E88E985A-5EA5-4794-8FD1-79159C90574E}" destId="{6D544FAE-D4A4-4D13-ADB3-1DB389678AE0}" srcOrd="0" destOrd="0" presId="urn:microsoft.com/office/officeart/2018/5/layout/IconLeafLabelList"/>
    <dgm:cxn modelId="{2C3C7D7A-701A-4DB3-82C5-3E9F4F9BF549}" type="presOf" srcId="{AAD75FA4-8D03-4BAD-9F8E-3B76B3E81243}" destId="{F2D9B6FE-2D38-4561-93A1-EC47BB1B73AE}" srcOrd="0" destOrd="0" presId="urn:microsoft.com/office/officeart/2018/5/layout/IconLeafLabelList"/>
    <dgm:cxn modelId="{7A6B610B-40BB-4B05-A8E5-C95649F7CFF4}" type="presParOf" srcId="{F2D9B6FE-2D38-4561-93A1-EC47BB1B73AE}" destId="{870A7A7E-6478-4CC9-B1BF-478BEDF4AC08}" srcOrd="0" destOrd="0" presId="urn:microsoft.com/office/officeart/2018/5/layout/IconLeafLabelList"/>
    <dgm:cxn modelId="{8B4CA211-1FDB-4946-80C4-2AAEEF909BEA}" type="presParOf" srcId="{870A7A7E-6478-4CC9-B1BF-478BEDF4AC08}" destId="{8DB11701-1610-4296-92A9-11DB7B6BA34E}" srcOrd="0" destOrd="0" presId="urn:microsoft.com/office/officeart/2018/5/layout/IconLeafLabelList"/>
    <dgm:cxn modelId="{612E2E86-E4D1-4B5E-9474-09CFB0C29C92}" type="presParOf" srcId="{870A7A7E-6478-4CC9-B1BF-478BEDF4AC08}" destId="{BCD515AB-7A3E-4800-AA0C-5EAD68E8355E}" srcOrd="1" destOrd="0" presId="urn:microsoft.com/office/officeart/2018/5/layout/IconLeafLabelList"/>
    <dgm:cxn modelId="{EE1E0660-691D-4257-8332-DBC9A5EC8C67}" type="presParOf" srcId="{870A7A7E-6478-4CC9-B1BF-478BEDF4AC08}" destId="{FFA01CFB-4F56-4006-9CFB-D090F3A19D93}" srcOrd="2" destOrd="0" presId="urn:microsoft.com/office/officeart/2018/5/layout/IconLeafLabelList"/>
    <dgm:cxn modelId="{3403358B-AAD6-4EAE-A8B1-707705ABA7AB}" type="presParOf" srcId="{870A7A7E-6478-4CC9-B1BF-478BEDF4AC08}" destId="{6D544FAE-D4A4-4D13-ADB3-1DB389678AE0}" srcOrd="3" destOrd="0" presId="urn:microsoft.com/office/officeart/2018/5/layout/IconLeafLabelList"/>
    <dgm:cxn modelId="{9A867356-713F-4A84-9020-61EC10FF9591}" type="presParOf" srcId="{F2D9B6FE-2D38-4561-93A1-EC47BB1B73AE}" destId="{1EF37C11-639A-42CC-B39C-B6D1DE166CE2}" srcOrd="1" destOrd="0" presId="urn:microsoft.com/office/officeart/2018/5/layout/IconLeafLabelList"/>
    <dgm:cxn modelId="{4E5ECD21-1F6B-4243-AF5A-7375E5172013}" type="presParOf" srcId="{F2D9B6FE-2D38-4561-93A1-EC47BB1B73AE}" destId="{61C632A8-D68E-41B4-B979-F82F2C9FCECF}" srcOrd="2" destOrd="0" presId="urn:microsoft.com/office/officeart/2018/5/layout/IconLeafLabelList"/>
    <dgm:cxn modelId="{3B3B01C5-93EB-4673-89C5-4E6B5D8DAEE5}" type="presParOf" srcId="{61C632A8-D68E-41B4-B979-F82F2C9FCECF}" destId="{18841924-7AC4-4243-A11A-CCBB190B36EA}" srcOrd="0" destOrd="0" presId="urn:microsoft.com/office/officeart/2018/5/layout/IconLeafLabelList"/>
    <dgm:cxn modelId="{C46C1A28-D0C9-47E7-83EB-6941D492B7C4}" type="presParOf" srcId="{61C632A8-D68E-41B4-B979-F82F2C9FCECF}" destId="{29811735-1A92-4A95-810A-888EB5C485E6}" srcOrd="1" destOrd="0" presId="urn:microsoft.com/office/officeart/2018/5/layout/IconLeafLabelList"/>
    <dgm:cxn modelId="{8240AABA-9F5D-4701-94B2-72D305F8D2A8}" type="presParOf" srcId="{61C632A8-D68E-41B4-B979-F82F2C9FCECF}" destId="{1E4B20C6-056B-441C-9422-40A518D6DB55}" srcOrd="2" destOrd="0" presId="urn:microsoft.com/office/officeart/2018/5/layout/IconLeafLabelList"/>
    <dgm:cxn modelId="{6DF1AF8E-2DF6-412C-A79C-783494194888}" type="presParOf" srcId="{61C632A8-D68E-41B4-B979-F82F2C9FCECF}" destId="{42CE262E-FCAC-4B66-BE5A-BA13FF7DE2F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FC346-7AB5-4D62-A02A-9DF0997CCCFF}"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8EA2664-1F9F-4B8D-B81A-FB04D53A7C78}">
      <dgm:prSet/>
      <dgm:spPr/>
      <dgm:t>
        <a:bodyPr/>
        <a:lstStyle/>
        <a:p>
          <a:r>
            <a:rPr lang="en-US"/>
            <a:t>A</a:t>
          </a:r>
          <a:r>
            <a:rPr lang="en-US" b="1"/>
            <a:t> </a:t>
          </a:r>
          <a:r>
            <a:rPr lang="en-US"/>
            <a:t>measured variable is </a:t>
          </a:r>
          <a:r>
            <a:rPr lang="en-US" i="1"/>
            <a:t>observed</a:t>
          </a:r>
          <a:r>
            <a:rPr lang="en-US"/>
            <a:t> and </a:t>
          </a:r>
          <a:r>
            <a:rPr lang="en-US" i="1"/>
            <a:t>recorded</a:t>
          </a:r>
          <a:r>
            <a:rPr lang="en-US"/>
            <a:t>.</a:t>
          </a:r>
        </a:p>
      </dgm:t>
    </dgm:pt>
    <dgm:pt modelId="{958C310F-83EB-487D-ACC9-39F3A20BAD8F}" type="parTrans" cxnId="{A3189C57-BB55-4ECB-BEEA-F7645FBF5D85}">
      <dgm:prSet/>
      <dgm:spPr/>
      <dgm:t>
        <a:bodyPr/>
        <a:lstStyle/>
        <a:p>
          <a:endParaRPr lang="en-US"/>
        </a:p>
      </dgm:t>
    </dgm:pt>
    <dgm:pt modelId="{C69C496C-9604-47BE-8AC8-80C66C11D0BE}" type="sibTrans" cxnId="{A3189C57-BB55-4ECB-BEEA-F7645FBF5D85}">
      <dgm:prSet/>
      <dgm:spPr/>
      <dgm:t>
        <a:bodyPr/>
        <a:lstStyle/>
        <a:p>
          <a:endParaRPr lang="en-US"/>
        </a:p>
      </dgm:t>
    </dgm:pt>
    <dgm:pt modelId="{13A26872-2E67-48AD-8A4D-92D5CB0DDFFA}">
      <dgm:prSet/>
      <dgm:spPr/>
      <dgm:t>
        <a:bodyPr/>
        <a:lstStyle/>
        <a:p>
          <a:r>
            <a:rPr lang="en-US"/>
            <a:t>A</a:t>
          </a:r>
          <a:r>
            <a:rPr lang="en-US" b="1"/>
            <a:t> </a:t>
          </a:r>
          <a:r>
            <a:rPr lang="en-US"/>
            <a:t>manipulated variable is </a:t>
          </a:r>
          <a:r>
            <a:rPr lang="en-US" i="1"/>
            <a:t>controlled</a:t>
          </a:r>
          <a:r>
            <a:rPr lang="en-US"/>
            <a:t>.</a:t>
          </a:r>
        </a:p>
      </dgm:t>
    </dgm:pt>
    <dgm:pt modelId="{A8186BC0-D0B1-4D4E-943F-31F6681143F1}" type="parTrans" cxnId="{AD0612CB-421B-434E-BF66-B54C3A857A80}">
      <dgm:prSet/>
      <dgm:spPr/>
      <dgm:t>
        <a:bodyPr/>
        <a:lstStyle/>
        <a:p>
          <a:endParaRPr lang="en-US"/>
        </a:p>
      </dgm:t>
    </dgm:pt>
    <dgm:pt modelId="{4B72CD10-468C-4BDE-BE1C-56E51845F153}" type="sibTrans" cxnId="{AD0612CB-421B-434E-BF66-B54C3A857A80}">
      <dgm:prSet/>
      <dgm:spPr/>
      <dgm:t>
        <a:bodyPr/>
        <a:lstStyle/>
        <a:p>
          <a:endParaRPr lang="en-US"/>
        </a:p>
      </dgm:t>
    </dgm:pt>
    <dgm:pt modelId="{FBA63C64-FABE-42E7-807F-174F13BF87E4}">
      <dgm:prSet/>
      <dgm:spPr/>
      <dgm:t>
        <a:bodyPr/>
        <a:lstStyle/>
        <a:p>
          <a:r>
            <a:rPr lang="en-US"/>
            <a:t>Some variables can only be measured—not manipulated.</a:t>
          </a:r>
        </a:p>
      </dgm:t>
    </dgm:pt>
    <dgm:pt modelId="{087EE2BC-5BDE-4F1A-AE6E-8AEB5B3FDAF1}" type="parTrans" cxnId="{EF3D4567-673F-477C-B2B1-914F26ACA389}">
      <dgm:prSet/>
      <dgm:spPr/>
      <dgm:t>
        <a:bodyPr/>
        <a:lstStyle/>
        <a:p>
          <a:endParaRPr lang="en-US"/>
        </a:p>
      </dgm:t>
    </dgm:pt>
    <dgm:pt modelId="{8978F799-DFA5-47C5-9F83-30D573CFA712}" type="sibTrans" cxnId="{EF3D4567-673F-477C-B2B1-914F26ACA389}">
      <dgm:prSet/>
      <dgm:spPr/>
      <dgm:t>
        <a:bodyPr/>
        <a:lstStyle/>
        <a:p>
          <a:endParaRPr lang="en-US"/>
        </a:p>
      </dgm:t>
    </dgm:pt>
    <dgm:pt modelId="{F20E13D1-C5C9-4261-A0A4-809F1F8DFFEA}">
      <dgm:prSet/>
      <dgm:spPr/>
      <dgm:t>
        <a:bodyPr/>
        <a:lstStyle/>
        <a:p>
          <a:r>
            <a:rPr lang="en-US"/>
            <a:t>Some variables can be either manipulated or measured</a:t>
          </a:r>
        </a:p>
      </dgm:t>
    </dgm:pt>
    <dgm:pt modelId="{765C45C4-AD8D-47C8-8764-F26881C1739A}" type="parTrans" cxnId="{8DCB40E2-E80D-4F98-A2B7-C62B9AEEE746}">
      <dgm:prSet/>
      <dgm:spPr/>
      <dgm:t>
        <a:bodyPr/>
        <a:lstStyle/>
        <a:p>
          <a:endParaRPr lang="en-US"/>
        </a:p>
      </dgm:t>
    </dgm:pt>
    <dgm:pt modelId="{E0D05214-B712-4AB0-A100-105CBA30C5B9}" type="sibTrans" cxnId="{8DCB40E2-E80D-4F98-A2B7-C62B9AEEE746}">
      <dgm:prSet/>
      <dgm:spPr/>
      <dgm:t>
        <a:bodyPr/>
        <a:lstStyle/>
        <a:p>
          <a:endParaRPr lang="en-US"/>
        </a:p>
      </dgm:t>
    </dgm:pt>
    <dgm:pt modelId="{F3747BA8-9CD4-47AF-B255-7622AF13CF64}" type="pres">
      <dgm:prSet presAssocID="{4BDFC346-7AB5-4D62-A02A-9DF0997CCCFF}" presName="root" presStyleCnt="0">
        <dgm:presLayoutVars>
          <dgm:dir/>
          <dgm:resizeHandles val="exact"/>
        </dgm:presLayoutVars>
      </dgm:prSet>
      <dgm:spPr/>
    </dgm:pt>
    <dgm:pt modelId="{DE6086B5-5CA7-4514-86FC-58E96DB96B04}" type="pres">
      <dgm:prSet presAssocID="{88EA2664-1F9F-4B8D-B81A-FB04D53A7C78}" presName="compNode" presStyleCnt="0"/>
      <dgm:spPr/>
    </dgm:pt>
    <dgm:pt modelId="{DFEF3097-5E35-438E-B3CD-320A020F5221}" type="pres">
      <dgm:prSet presAssocID="{88EA2664-1F9F-4B8D-B81A-FB04D53A7C78}" presName="bgRect" presStyleLbl="bgShp" presStyleIdx="0" presStyleCnt="4"/>
      <dgm:spPr/>
    </dgm:pt>
    <dgm:pt modelId="{7B357EEB-EC31-449C-8797-E81B8A9B5FE1}" type="pres">
      <dgm:prSet presAssocID="{88EA2664-1F9F-4B8D-B81A-FB04D53A7C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FC0DA1F5-88D0-4283-A15A-B1D75C02861D}" type="pres">
      <dgm:prSet presAssocID="{88EA2664-1F9F-4B8D-B81A-FB04D53A7C78}" presName="spaceRect" presStyleCnt="0"/>
      <dgm:spPr/>
    </dgm:pt>
    <dgm:pt modelId="{E5AE95C3-582D-4F38-921B-35030E10D1EE}" type="pres">
      <dgm:prSet presAssocID="{88EA2664-1F9F-4B8D-B81A-FB04D53A7C78}" presName="parTx" presStyleLbl="revTx" presStyleIdx="0" presStyleCnt="4">
        <dgm:presLayoutVars>
          <dgm:chMax val="0"/>
          <dgm:chPref val="0"/>
        </dgm:presLayoutVars>
      </dgm:prSet>
      <dgm:spPr/>
    </dgm:pt>
    <dgm:pt modelId="{4394902F-1C76-41CD-89D2-5754A1CF9A78}" type="pres">
      <dgm:prSet presAssocID="{C69C496C-9604-47BE-8AC8-80C66C11D0BE}" presName="sibTrans" presStyleCnt="0"/>
      <dgm:spPr/>
    </dgm:pt>
    <dgm:pt modelId="{0D71509E-F84B-4E8A-95F5-1F6F43C337B6}" type="pres">
      <dgm:prSet presAssocID="{13A26872-2E67-48AD-8A4D-92D5CB0DDFFA}" presName="compNode" presStyleCnt="0"/>
      <dgm:spPr/>
    </dgm:pt>
    <dgm:pt modelId="{99A2EA9E-4CB4-477E-97B0-E04470DF5245}" type="pres">
      <dgm:prSet presAssocID="{13A26872-2E67-48AD-8A4D-92D5CB0DDFFA}" presName="bgRect" presStyleLbl="bgShp" presStyleIdx="1" presStyleCnt="4"/>
      <dgm:spPr/>
    </dgm:pt>
    <dgm:pt modelId="{BAC14C26-3A8F-40E1-9DAF-202D2FEAEB4E}" type="pres">
      <dgm:prSet presAssocID="{13A26872-2E67-48AD-8A4D-92D5CB0DDF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8808A9B-A9C6-4410-BE6A-D47B54240B01}" type="pres">
      <dgm:prSet presAssocID="{13A26872-2E67-48AD-8A4D-92D5CB0DDFFA}" presName="spaceRect" presStyleCnt="0"/>
      <dgm:spPr/>
    </dgm:pt>
    <dgm:pt modelId="{D94CD3FD-F0A3-4E51-86D0-E49927E618F6}" type="pres">
      <dgm:prSet presAssocID="{13A26872-2E67-48AD-8A4D-92D5CB0DDFFA}" presName="parTx" presStyleLbl="revTx" presStyleIdx="1" presStyleCnt="4">
        <dgm:presLayoutVars>
          <dgm:chMax val="0"/>
          <dgm:chPref val="0"/>
        </dgm:presLayoutVars>
      </dgm:prSet>
      <dgm:spPr/>
    </dgm:pt>
    <dgm:pt modelId="{FB2B2A24-39D9-4567-A0E4-8B74C0752683}" type="pres">
      <dgm:prSet presAssocID="{4B72CD10-468C-4BDE-BE1C-56E51845F153}" presName="sibTrans" presStyleCnt="0"/>
      <dgm:spPr/>
    </dgm:pt>
    <dgm:pt modelId="{77902CB8-C2BC-4829-A2EB-098E901ECE79}" type="pres">
      <dgm:prSet presAssocID="{FBA63C64-FABE-42E7-807F-174F13BF87E4}" presName="compNode" presStyleCnt="0"/>
      <dgm:spPr/>
    </dgm:pt>
    <dgm:pt modelId="{DA4FD514-804B-478C-AE4D-0A560A202BB0}" type="pres">
      <dgm:prSet presAssocID="{FBA63C64-FABE-42E7-807F-174F13BF87E4}" presName="bgRect" presStyleLbl="bgShp" presStyleIdx="2" presStyleCnt="4"/>
      <dgm:spPr/>
    </dgm:pt>
    <dgm:pt modelId="{27980CF3-2482-4110-8656-FA130FB7C13C}" type="pres">
      <dgm:prSet presAssocID="{FBA63C64-FABE-42E7-807F-174F13BF87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5E3E16A3-4268-4833-AA7E-6F0C6BAD8BB3}" type="pres">
      <dgm:prSet presAssocID="{FBA63C64-FABE-42E7-807F-174F13BF87E4}" presName="spaceRect" presStyleCnt="0"/>
      <dgm:spPr/>
    </dgm:pt>
    <dgm:pt modelId="{EA5F5140-BC97-4FCD-B467-43F4F22617CF}" type="pres">
      <dgm:prSet presAssocID="{FBA63C64-FABE-42E7-807F-174F13BF87E4}" presName="parTx" presStyleLbl="revTx" presStyleIdx="2" presStyleCnt="4">
        <dgm:presLayoutVars>
          <dgm:chMax val="0"/>
          <dgm:chPref val="0"/>
        </dgm:presLayoutVars>
      </dgm:prSet>
      <dgm:spPr/>
    </dgm:pt>
    <dgm:pt modelId="{7A4D113E-95F2-46ED-AFF8-2F5EA52007C4}" type="pres">
      <dgm:prSet presAssocID="{8978F799-DFA5-47C5-9F83-30D573CFA712}" presName="sibTrans" presStyleCnt="0"/>
      <dgm:spPr/>
    </dgm:pt>
    <dgm:pt modelId="{268D8515-BCE7-491C-857D-CF4EA192A3A8}" type="pres">
      <dgm:prSet presAssocID="{F20E13D1-C5C9-4261-A0A4-809F1F8DFFEA}" presName="compNode" presStyleCnt="0"/>
      <dgm:spPr/>
    </dgm:pt>
    <dgm:pt modelId="{2A68354D-4935-4D79-9A14-76F330E82DE5}" type="pres">
      <dgm:prSet presAssocID="{F20E13D1-C5C9-4261-A0A4-809F1F8DFFEA}" presName="bgRect" presStyleLbl="bgShp" presStyleIdx="3" presStyleCnt="4"/>
      <dgm:spPr/>
    </dgm:pt>
    <dgm:pt modelId="{375EB32C-51C7-45AF-A05D-F6E8C924DBAB}" type="pres">
      <dgm:prSet presAssocID="{F20E13D1-C5C9-4261-A0A4-809F1F8DFF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744F9FC8-CDBD-401F-8A8D-AE8BCB6C4974}" type="pres">
      <dgm:prSet presAssocID="{F20E13D1-C5C9-4261-A0A4-809F1F8DFFEA}" presName="spaceRect" presStyleCnt="0"/>
      <dgm:spPr/>
    </dgm:pt>
    <dgm:pt modelId="{FFF504CC-B3CD-4015-8E12-E36D38809499}" type="pres">
      <dgm:prSet presAssocID="{F20E13D1-C5C9-4261-A0A4-809F1F8DFFEA}" presName="parTx" presStyleLbl="revTx" presStyleIdx="3" presStyleCnt="4">
        <dgm:presLayoutVars>
          <dgm:chMax val="0"/>
          <dgm:chPref val="0"/>
        </dgm:presLayoutVars>
      </dgm:prSet>
      <dgm:spPr/>
    </dgm:pt>
  </dgm:ptLst>
  <dgm:cxnLst>
    <dgm:cxn modelId="{ABF2C702-B9DF-4BCC-A8D3-E0ECBDC66231}" type="presOf" srcId="{F20E13D1-C5C9-4261-A0A4-809F1F8DFFEA}" destId="{FFF504CC-B3CD-4015-8E12-E36D38809499}" srcOrd="0" destOrd="0" presId="urn:microsoft.com/office/officeart/2018/2/layout/IconVerticalSolidList"/>
    <dgm:cxn modelId="{47AFBE15-C78D-4618-B0A7-762099DC5C24}" type="presOf" srcId="{13A26872-2E67-48AD-8A4D-92D5CB0DDFFA}" destId="{D94CD3FD-F0A3-4E51-86D0-E49927E618F6}" srcOrd="0" destOrd="0" presId="urn:microsoft.com/office/officeart/2018/2/layout/IconVerticalSolidList"/>
    <dgm:cxn modelId="{3C2B003C-2962-4243-A525-DCCE836678E2}" type="presOf" srcId="{4BDFC346-7AB5-4D62-A02A-9DF0997CCCFF}" destId="{F3747BA8-9CD4-47AF-B255-7622AF13CF64}" srcOrd="0" destOrd="0" presId="urn:microsoft.com/office/officeart/2018/2/layout/IconVerticalSolidList"/>
    <dgm:cxn modelId="{EF02EF5F-996D-4E0C-BCCC-ED5790C69C93}" type="presOf" srcId="{FBA63C64-FABE-42E7-807F-174F13BF87E4}" destId="{EA5F5140-BC97-4FCD-B467-43F4F22617CF}" srcOrd="0" destOrd="0" presId="urn:microsoft.com/office/officeart/2018/2/layout/IconVerticalSolidList"/>
    <dgm:cxn modelId="{EF3D4567-673F-477C-B2B1-914F26ACA389}" srcId="{4BDFC346-7AB5-4D62-A02A-9DF0997CCCFF}" destId="{FBA63C64-FABE-42E7-807F-174F13BF87E4}" srcOrd="2" destOrd="0" parTransId="{087EE2BC-5BDE-4F1A-AE6E-8AEB5B3FDAF1}" sibTransId="{8978F799-DFA5-47C5-9F83-30D573CFA712}"/>
    <dgm:cxn modelId="{A3189C57-BB55-4ECB-BEEA-F7645FBF5D85}" srcId="{4BDFC346-7AB5-4D62-A02A-9DF0997CCCFF}" destId="{88EA2664-1F9F-4B8D-B81A-FB04D53A7C78}" srcOrd="0" destOrd="0" parTransId="{958C310F-83EB-487D-ACC9-39F3A20BAD8F}" sibTransId="{C69C496C-9604-47BE-8AC8-80C66C11D0BE}"/>
    <dgm:cxn modelId="{B3786788-BE87-4618-A8DF-904D4A273E83}" type="presOf" srcId="{88EA2664-1F9F-4B8D-B81A-FB04D53A7C78}" destId="{E5AE95C3-582D-4F38-921B-35030E10D1EE}" srcOrd="0" destOrd="0" presId="urn:microsoft.com/office/officeart/2018/2/layout/IconVerticalSolidList"/>
    <dgm:cxn modelId="{AD0612CB-421B-434E-BF66-B54C3A857A80}" srcId="{4BDFC346-7AB5-4D62-A02A-9DF0997CCCFF}" destId="{13A26872-2E67-48AD-8A4D-92D5CB0DDFFA}" srcOrd="1" destOrd="0" parTransId="{A8186BC0-D0B1-4D4E-943F-31F6681143F1}" sibTransId="{4B72CD10-468C-4BDE-BE1C-56E51845F153}"/>
    <dgm:cxn modelId="{8DCB40E2-E80D-4F98-A2B7-C62B9AEEE746}" srcId="{4BDFC346-7AB5-4D62-A02A-9DF0997CCCFF}" destId="{F20E13D1-C5C9-4261-A0A4-809F1F8DFFEA}" srcOrd="3" destOrd="0" parTransId="{765C45C4-AD8D-47C8-8764-F26881C1739A}" sibTransId="{E0D05214-B712-4AB0-A100-105CBA30C5B9}"/>
    <dgm:cxn modelId="{E0AE91B7-353E-4370-A11E-633C67B80201}" type="presParOf" srcId="{F3747BA8-9CD4-47AF-B255-7622AF13CF64}" destId="{DE6086B5-5CA7-4514-86FC-58E96DB96B04}" srcOrd="0" destOrd="0" presId="urn:microsoft.com/office/officeart/2018/2/layout/IconVerticalSolidList"/>
    <dgm:cxn modelId="{16AE0A08-C35E-4F7D-BF7A-691621B554E1}" type="presParOf" srcId="{DE6086B5-5CA7-4514-86FC-58E96DB96B04}" destId="{DFEF3097-5E35-438E-B3CD-320A020F5221}" srcOrd="0" destOrd="0" presId="urn:microsoft.com/office/officeart/2018/2/layout/IconVerticalSolidList"/>
    <dgm:cxn modelId="{286255ED-2600-4EF6-BEFC-222159B361A1}" type="presParOf" srcId="{DE6086B5-5CA7-4514-86FC-58E96DB96B04}" destId="{7B357EEB-EC31-449C-8797-E81B8A9B5FE1}" srcOrd="1" destOrd="0" presId="urn:microsoft.com/office/officeart/2018/2/layout/IconVerticalSolidList"/>
    <dgm:cxn modelId="{7E5E2BA0-640C-4895-A5E1-E9819A215CF7}" type="presParOf" srcId="{DE6086B5-5CA7-4514-86FC-58E96DB96B04}" destId="{FC0DA1F5-88D0-4283-A15A-B1D75C02861D}" srcOrd="2" destOrd="0" presId="urn:microsoft.com/office/officeart/2018/2/layout/IconVerticalSolidList"/>
    <dgm:cxn modelId="{04BCE073-6320-4F65-AB85-849981FF8EA3}" type="presParOf" srcId="{DE6086B5-5CA7-4514-86FC-58E96DB96B04}" destId="{E5AE95C3-582D-4F38-921B-35030E10D1EE}" srcOrd="3" destOrd="0" presId="urn:microsoft.com/office/officeart/2018/2/layout/IconVerticalSolidList"/>
    <dgm:cxn modelId="{7FC3CFBE-AEBE-431E-A275-F159A59AAAAF}" type="presParOf" srcId="{F3747BA8-9CD4-47AF-B255-7622AF13CF64}" destId="{4394902F-1C76-41CD-89D2-5754A1CF9A78}" srcOrd="1" destOrd="0" presId="urn:microsoft.com/office/officeart/2018/2/layout/IconVerticalSolidList"/>
    <dgm:cxn modelId="{489E33A0-FA07-4C89-A72F-3FDC1607A679}" type="presParOf" srcId="{F3747BA8-9CD4-47AF-B255-7622AF13CF64}" destId="{0D71509E-F84B-4E8A-95F5-1F6F43C337B6}" srcOrd="2" destOrd="0" presId="urn:microsoft.com/office/officeart/2018/2/layout/IconVerticalSolidList"/>
    <dgm:cxn modelId="{A015335B-AFE6-406B-A1AE-D2FF30002656}" type="presParOf" srcId="{0D71509E-F84B-4E8A-95F5-1F6F43C337B6}" destId="{99A2EA9E-4CB4-477E-97B0-E04470DF5245}" srcOrd="0" destOrd="0" presId="urn:microsoft.com/office/officeart/2018/2/layout/IconVerticalSolidList"/>
    <dgm:cxn modelId="{01CE70CB-58EA-487C-98FA-CF797E10176E}" type="presParOf" srcId="{0D71509E-F84B-4E8A-95F5-1F6F43C337B6}" destId="{BAC14C26-3A8F-40E1-9DAF-202D2FEAEB4E}" srcOrd="1" destOrd="0" presId="urn:microsoft.com/office/officeart/2018/2/layout/IconVerticalSolidList"/>
    <dgm:cxn modelId="{A850690F-3ACC-4195-A99B-02128EF95931}" type="presParOf" srcId="{0D71509E-F84B-4E8A-95F5-1F6F43C337B6}" destId="{68808A9B-A9C6-4410-BE6A-D47B54240B01}" srcOrd="2" destOrd="0" presId="urn:microsoft.com/office/officeart/2018/2/layout/IconVerticalSolidList"/>
    <dgm:cxn modelId="{D0F6098D-7456-484C-82A8-40834F7C2769}" type="presParOf" srcId="{0D71509E-F84B-4E8A-95F5-1F6F43C337B6}" destId="{D94CD3FD-F0A3-4E51-86D0-E49927E618F6}" srcOrd="3" destOrd="0" presId="urn:microsoft.com/office/officeart/2018/2/layout/IconVerticalSolidList"/>
    <dgm:cxn modelId="{21C27C75-5713-4FF6-8036-5B241BDE21F3}" type="presParOf" srcId="{F3747BA8-9CD4-47AF-B255-7622AF13CF64}" destId="{FB2B2A24-39D9-4567-A0E4-8B74C0752683}" srcOrd="3" destOrd="0" presId="urn:microsoft.com/office/officeart/2018/2/layout/IconVerticalSolidList"/>
    <dgm:cxn modelId="{0D64A659-01BE-423E-9404-E670A3FE77FA}" type="presParOf" srcId="{F3747BA8-9CD4-47AF-B255-7622AF13CF64}" destId="{77902CB8-C2BC-4829-A2EB-098E901ECE79}" srcOrd="4" destOrd="0" presId="urn:microsoft.com/office/officeart/2018/2/layout/IconVerticalSolidList"/>
    <dgm:cxn modelId="{7B8C1B60-95A7-4478-AEFD-F9F69FB17AFB}" type="presParOf" srcId="{77902CB8-C2BC-4829-A2EB-098E901ECE79}" destId="{DA4FD514-804B-478C-AE4D-0A560A202BB0}" srcOrd="0" destOrd="0" presId="urn:microsoft.com/office/officeart/2018/2/layout/IconVerticalSolidList"/>
    <dgm:cxn modelId="{D6AA837A-6D6B-4AC3-AB47-28D0F2B81ACB}" type="presParOf" srcId="{77902CB8-C2BC-4829-A2EB-098E901ECE79}" destId="{27980CF3-2482-4110-8656-FA130FB7C13C}" srcOrd="1" destOrd="0" presId="urn:microsoft.com/office/officeart/2018/2/layout/IconVerticalSolidList"/>
    <dgm:cxn modelId="{EE709F2C-0C3D-4682-B0C1-A27E556002CB}" type="presParOf" srcId="{77902CB8-C2BC-4829-A2EB-098E901ECE79}" destId="{5E3E16A3-4268-4833-AA7E-6F0C6BAD8BB3}" srcOrd="2" destOrd="0" presId="urn:microsoft.com/office/officeart/2018/2/layout/IconVerticalSolidList"/>
    <dgm:cxn modelId="{CE0A30CA-4DBC-4185-A24C-911824FDB5A6}" type="presParOf" srcId="{77902CB8-C2BC-4829-A2EB-098E901ECE79}" destId="{EA5F5140-BC97-4FCD-B467-43F4F22617CF}" srcOrd="3" destOrd="0" presId="urn:microsoft.com/office/officeart/2018/2/layout/IconVerticalSolidList"/>
    <dgm:cxn modelId="{15E10C99-C3A7-49C0-820E-CE9D995F2BB4}" type="presParOf" srcId="{F3747BA8-9CD4-47AF-B255-7622AF13CF64}" destId="{7A4D113E-95F2-46ED-AFF8-2F5EA52007C4}" srcOrd="5" destOrd="0" presId="urn:microsoft.com/office/officeart/2018/2/layout/IconVerticalSolidList"/>
    <dgm:cxn modelId="{D43DCD7A-3CEA-4168-98AC-6423F53190D7}" type="presParOf" srcId="{F3747BA8-9CD4-47AF-B255-7622AF13CF64}" destId="{268D8515-BCE7-491C-857D-CF4EA192A3A8}" srcOrd="6" destOrd="0" presId="urn:microsoft.com/office/officeart/2018/2/layout/IconVerticalSolidList"/>
    <dgm:cxn modelId="{CF45DE4E-51AD-4EFF-9963-A49CFD8911CA}" type="presParOf" srcId="{268D8515-BCE7-491C-857D-CF4EA192A3A8}" destId="{2A68354D-4935-4D79-9A14-76F330E82DE5}" srcOrd="0" destOrd="0" presId="urn:microsoft.com/office/officeart/2018/2/layout/IconVerticalSolidList"/>
    <dgm:cxn modelId="{ED93CAE0-1B5F-4DAF-9110-9640C2454C22}" type="presParOf" srcId="{268D8515-BCE7-491C-857D-CF4EA192A3A8}" destId="{375EB32C-51C7-45AF-A05D-F6E8C924DBAB}" srcOrd="1" destOrd="0" presId="urn:microsoft.com/office/officeart/2018/2/layout/IconVerticalSolidList"/>
    <dgm:cxn modelId="{CB090AB9-C7E1-494D-BDC1-7DC4B1725BD2}" type="presParOf" srcId="{268D8515-BCE7-491C-857D-CF4EA192A3A8}" destId="{744F9FC8-CDBD-401F-8A8D-AE8BCB6C4974}" srcOrd="2" destOrd="0" presId="urn:microsoft.com/office/officeart/2018/2/layout/IconVerticalSolidList"/>
    <dgm:cxn modelId="{348E0B6C-0E8C-46DB-BFD5-6685B063CC27}" type="presParOf" srcId="{268D8515-BCE7-491C-857D-CF4EA192A3A8}" destId="{FFF504CC-B3CD-4015-8E12-E36D388094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2A344-F490-460E-A52F-5E290C2A99C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9F563B98-8BB2-4732-A24E-BE25CFBA6D47}">
      <dgm:prSet/>
      <dgm:spPr/>
      <dgm:t>
        <a:bodyPr/>
        <a:lstStyle/>
        <a:p>
          <a:pPr>
            <a:lnSpc>
              <a:spcPct val="100000"/>
            </a:lnSpc>
          </a:pPr>
          <a:r>
            <a:rPr lang="en-US"/>
            <a:t>A</a:t>
          </a:r>
          <a:r>
            <a:rPr lang="en-US" b="1"/>
            <a:t> frequency claim </a:t>
          </a:r>
          <a:r>
            <a:rPr lang="en-US"/>
            <a:t>describes a particular rate or degree of a single variable.</a:t>
          </a:r>
        </a:p>
      </dgm:t>
    </dgm:pt>
    <dgm:pt modelId="{9EFD2AE4-E49E-4E1F-B65F-2946A86D3A73}" type="parTrans" cxnId="{FAA17BC7-51E4-41A6-AE47-4731C57A1F4C}">
      <dgm:prSet/>
      <dgm:spPr/>
      <dgm:t>
        <a:bodyPr/>
        <a:lstStyle/>
        <a:p>
          <a:endParaRPr lang="en-US"/>
        </a:p>
      </dgm:t>
    </dgm:pt>
    <dgm:pt modelId="{FCE8312F-11F0-4FD0-A8BA-B92BF8D5A5E9}" type="sibTrans" cxnId="{FAA17BC7-51E4-41A6-AE47-4731C57A1F4C}">
      <dgm:prSet/>
      <dgm:spPr/>
      <dgm:t>
        <a:bodyPr/>
        <a:lstStyle/>
        <a:p>
          <a:endParaRPr lang="en-US"/>
        </a:p>
      </dgm:t>
    </dgm:pt>
    <dgm:pt modelId="{3CB415A4-D31D-470D-8C58-C84A17CB761D}">
      <dgm:prSet/>
      <dgm:spPr/>
      <dgm:t>
        <a:bodyPr/>
        <a:lstStyle/>
        <a:p>
          <a:pPr>
            <a:lnSpc>
              <a:spcPct val="100000"/>
            </a:lnSpc>
          </a:pPr>
          <a:r>
            <a:rPr lang="en-US"/>
            <a:t>Frequency claims involve only </a:t>
          </a:r>
          <a:r>
            <a:rPr lang="en-US" i="1"/>
            <a:t>one measured variable. </a:t>
          </a:r>
          <a:endParaRPr lang="en-US"/>
        </a:p>
      </dgm:t>
    </dgm:pt>
    <dgm:pt modelId="{97EC9E9C-640D-4340-A85B-E9F6FAB7D92E}" type="parTrans" cxnId="{F6B68835-8EE6-4865-88DA-0B1C6F9DCCF6}">
      <dgm:prSet/>
      <dgm:spPr/>
      <dgm:t>
        <a:bodyPr/>
        <a:lstStyle/>
        <a:p>
          <a:endParaRPr lang="en-US"/>
        </a:p>
      </dgm:t>
    </dgm:pt>
    <dgm:pt modelId="{034CEEA0-6C3A-4F01-B3E0-996D34F6C42A}" type="sibTrans" cxnId="{F6B68835-8EE6-4865-88DA-0B1C6F9DCCF6}">
      <dgm:prSet/>
      <dgm:spPr/>
      <dgm:t>
        <a:bodyPr/>
        <a:lstStyle/>
        <a:p>
          <a:endParaRPr lang="en-US"/>
        </a:p>
      </dgm:t>
    </dgm:pt>
    <dgm:pt modelId="{CF0363C8-890A-4550-B51B-A01D5CD79A0B}" type="pres">
      <dgm:prSet presAssocID="{A242A344-F490-460E-A52F-5E290C2A99CB}" presName="root" presStyleCnt="0">
        <dgm:presLayoutVars>
          <dgm:dir/>
          <dgm:resizeHandles val="exact"/>
        </dgm:presLayoutVars>
      </dgm:prSet>
      <dgm:spPr/>
    </dgm:pt>
    <dgm:pt modelId="{92DE40DB-7AC5-4C61-860F-AF20DD52BB34}" type="pres">
      <dgm:prSet presAssocID="{9F563B98-8BB2-4732-A24E-BE25CFBA6D47}" presName="compNode" presStyleCnt="0"/>
      <dgm:spPr/>
    </dgm:pt>
    <dgm:pt modelId="{E9FDD440-2B21-42D3-8B88-1686AD929050}" type="pres">
      <dgm:prSet presAssocID="{9F563B98-8BB2-4732-A24E-BE25CFBA6D47}" presName="bgRect" presStyleLbl="bgShp" presStyleIdx="0" presStyleCnt="2"/>
      <dgm:spPr/>
    </dgm:pt>
    <dgm:pt modelId="{7219FC6F-238D-452A-81F9-76681B4F45C9}" type="pres">
      <dgm:prSet presAssocID="{9F563B98-8BB2-4732-A24E-BE25CFBA6D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6CA20BB-F675-41A2-94AA-DB8BE79E1236}" type="pres">
      <dgm:prSet presAssocID="{9F563B98-8BB2-4732-A24E-BE25CFBA6D47}" presName="spaceRect" presStyleCnt="0"/>
      <dgm:spPr/>
    </dgm:pt>
    <dgm:pt modelId="{CEC70A1D-FD7A-4151-A285-41DAA46575F2}" type="pres">
      <dgm:prSet presAssocID="{9F563B98-8BB2-4732-A24E-BE25CFBA6D47}" presName="parTx" presStyleLbl="revTx" presStyleIdx="0" presStyleCnt="2">
        <dgm:presLayoutVars>
          <dgm:chMax val="0"/>
          <dgm:chPref val="0"/>
        </dgm:presLayoutVars>
      </dgm:prSet>
      <dgm:spPr/>
    </dgm:pt>
    <dgm:pt modelId="{994A7F55-C68B-4F53-888F-E90A6CCE3E9B}" type="pres">
      <dgm:prSet presAssocID="{FCE8312F-11F0-4FD0-A8BA-B92BF8D5A5E9}" presName="sibTrans" presStyleCnt="0"/>
      <dgm:spPr/>
    </dgm:pt>
    <dgm:pt modelId="{8A1950B8-469B-4D3C-8882-F411EB416CE9}" type="pres">
      <dgm:prSet presAssocID="{3CB415A4-D31D-470D-8C58-C84A17CB761D}" presName="compNode" presStyleCnt="0"/>
      <dgm:spPr/>
    </dgm:pt>
    <dgm:pt modelId="{CE700BDF-2E6B-4429-B494-6EDF4F1C3020}" type="pres">
      <dgm:prSet presAssocID="{3CB415A4-D31D-470D-8C58-C84A17CB761D}" presName="bgRect" presStyleLbl="bgShp" presStyleIdx="1" presStyleCnt="2"/>
      <dgm:spPr/>
    </dgm:pt>
    <dgm:pt modelId="{A22CA085-27D9-44F7-977F-6979BB6ED21F}" type="pres">
      <dgm:prSet presAssocID="{3CB415A4-D31D-470D-8C58-C84A17CB761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776DB27F-9D0C-4FE1-A34C-222D324A49CD}" type="pres">
      <dgm:prSet presAssocID="{3CB415A4-D31D-470D-8C58-C84A17CB761D}" presName="spaceRect" presStyleCnt="0"/>
      <dgm:spPr/>
    </dgm:pt>
    <dgm:pt modelId="{DE45CD8B-5951-40D1-9178-80940594152C}" type="pres">
      <dgm:prSet presAssocID="{3CB415A4-D31D-470D-8C58-C84A17CB761D}" presName="parTx" presStyleLbl="revTx" presStyleIdx="1" presStyleCnt="2">
        <dgm:presLayoutVars>
          <dgm:chMax val="0"/>
          <dgm:chPref val="0"/>
        </dgm:presLayoutVars>
      </dgm:prSet>
      <dgm:spPr/>
    </dgm:pt>
  </dgm:ptLst>
  <dgm:cxnLst>
    <dgm:cxn modelId="{F6B68835-8EE6-4865-88DA-0B1C6F9DCCF6}" srcId="{A242A344-F490-460E-A52F-5E290C2A99CB}" destId="{3CB415A4-D31D-470D-8C58-C84A17CB761D}" srcOrd="1" destOrd="0" parTransId="{97EC9E9C-640D-4340-A85B-E9F6FAB7D92E}" sibTransId="{034CEEA0-6C3A-4F01-B3E0-996D34F6C42A}"/>
    <dgm:cxn modelId="{7AFEBF46-A201-4688-8B4F-A59EDA438CC9}" type="presOf" srcId="{9F563B98-8BB2-4732-A24E-BE25CFBA6D47}" destId="{CEC70A1D-FD7A-4151-A285-41DAA46575F2}" srcOrd="0" destOrd="0" presId="urn:microsoft.com/office/officeart/2018/2/layout/IconVerticalSolidList"/>
    <dgm:cxn modelId="{4BB2C881-C4FF-400D-B545-8AE209FC110F}" type="presOf" srcId="{A242A344-F490-460E-A52F-5E290C2A99CB}" destId="{CF0363C8-890A-4550-B51B-A01D5CD79A0B}" srcOrd="0" destOrd="0" presId="urn:microsoft.com/office/officeart/2018/2/layout/IconVerticalSolidList"/>
    <dgm:cxn modelId="{250480AB-5AC4-4AFA-8C9C-4EA36C1AEE15}" type="presOf" srcId="{3CB415A4-D31D-470D-8C58-C84A17CB761D}" destId="{DE45CD8B-5951-40D1-9178-80940594152C}" srcOrd="0" destOrd="0" presId="urn:microsoft.com/office/officeart/2018/2/layout/IconVerticalSolidList"/>
    <dgm:cxn modelId="{FAA17BC7-51E4-41A6-AE47-4731C57A1F4C}" srcId="{A242A344-F490-460E-A52F-5E290C2A99CB}" destId="{9F563B98-8BB2-4732-A24E-BE25CFBA6D47}" srcOrd="0" destOrd="0" parTransId="{9EFD2AE4-E49E-4E1F-B65F-2946A86D3A73}" sibTransId="{FCE8312F-11F0-4FD0-A8BA-B92BF8D5A5E9}"/>
    <dgm:cxn modelId="{C2F6FB74-5635-47C6-9DE2-449397CA9EC7}" type="presParOf" srcId="{CF0363C8-890A-4550-B51B-A01D5CD79A0B}" destId="{92DE40DB-7AC5-4C61-860F-AF20DD52BB34}" srcOrd="0" destOrd="0" presId="urn:microsoft.com/office/officeart/2018/2/layout/IconVerticalSolidList"/>
    <dgm:cxn modelId="{C32AE4ED-0FD2-4648-8AEF-E86611D66494}" type="presParOf" srcId="{92DE40DB-7AC5-4C61-860F-AF20DD52BB34}" destId="{E9FDD440-2B21-42D3-8B88-1686AD929050}" srcOrd="0" destOrd="0" presId="urn:microsoft.com/office/officeart/2018/2/layout/IconVerticalSolidList"/>
    <dgm:cxn modelId="{23A0CA12-AA2A-4F9D-AEC1-D7224B289CA6}" type="presParOf" srcId="{92DE40DB-7AC5-4C61-860F-AF20DD52BB34}" destId="{7219FC6F-238D-452A-81F9-76681B4F45C9}" srcOrd="1" destOrd="0" presId="urn:microsoft.com/office/officeart/2018/2/layout/IconVerticalSolidList"/>
    <dgm:cxn modelId="{CADD1671-69DE-43C6-B995-4656CBD61949}" type="presParOf" srcId="{92DE40DB-7AC5-4C61-860F-AF20DD52BB34}" destId="{D6CA20BB-F675-41A2-94AA-DB8BE79E1236}" srcOrd="2" destOrd="0" presId="urn:microsoft.com/office/officeart/2018/2/layout/IconVerticalSolidList"/>
    <dgm:cxn modelId="{C24B65B8-8548-4244-B228-760AB1B83651}" type="presParOf" srcId="{92DE40DB-7AC5-4C61-860F-AF20DD52BB34}" destId="{CEC70A1D-FD7A-4151-A285-41DAA46575F2}" srcOrd="3" destOrd="0" presId="urn:microsoft.com/office/officeart/2018/2/layout/IconVerticalSolidList"/>
    <dgm:cxn modelId="{55E4D841-BFA7-4240-BFEF-41A4D8049088}" type="presParOf" srcId="{CF0363C8-890A-4550-B51B-A01D5CD79A0B}" destId="{994A7F55-C68B-4F53-888F-E90A6CCE3E9B}" srcOrd="1" destOrd="0" presId="urn:microsoft.com/office/officeart/2018/2/layout/IconVerticalSolidList"/>
    <dgm:cxn modelId="{4E8E9652-E3BD-4C09-9A04-6FE087F551BA}" type="presParOf" srcId="{CF0363C8-890A-4550-B51B-A01D5CD79A0B}" destId="{8A1950B8-469B-4D3C-8882-F411EB416CE9}" srcOrd="2" destOrd="0" presId="urn:microsoft.com/office/officeart/2018/2/layout/IconVerticalSolidList"/>
    <dgm:cxn modelId="{1A194FED-7652-4173-B760-1D304A96BBEA}" type="presParOf" srcId="{8A1950B8-469B-4D3C-8882-F411EB416CE9}" destId="{CE700BDF-2E6B-4429-B494-6EDF4F1C3020}" srcOrd="0" destOrd="0" presId="urn:microsoft.com/office/officeart/2018/2/layout/IconVerticalSolidList"/>
    <dgm:cxn modelId="{D399374D-7297-4101-AD2B-3A735937FC14}" type="presParOf" srcId="{8A1950B8-469B-4D3C-8882-F411EB416CE9}" destId="{A22CA085-27D9-44F7-977F-6979BB6ED21F}" srcOrd="1" destOrd="0" presId="urn:microsoft.com/office/officeart/2018/2/layout/IconVerticalSolidList"/>
    <dgm:cxn modelId="{1AC22718-D9DC-4A72-BE47-B963D8C5B018}" type="presParOf" srcId="{8A1950B8-469B-4D3C-8882-F411EB416CE9}" destId="{776DB27F-9D0C-4FE1-A34C-222D324A49CD}" srcOrd="2" destOrd="0" presId="urn:microsoft.com/office/officeart/2018/2/layout/IconVerticalSolidList"/>
    <dgm:cxn modelId="{DA3BFE03-FE1F-4731-8EC8-BEFF980BDCB7}" type="presParOf" srcId="{8A1950B8-469B-4D3C-8882-F411EB416CE9}" destId="{DE45CD8B-5951-40D1-9178-8094059415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D0FB7-6A92-44EA-AFF3-DC82564B071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C0845234-17D7-4B81-BE3C-0155F282CFE3}">
      <dgm:prSet/>
      <dgm:spPr/>
      <dgm:t>
        <a:bodyPr/>
        <a:lstStyle/>
        <a:p>
          <a:r>
            <a:rPr lang="en-US"/>
            <a:t>An</a:t>
          </a:r>
          <a:r>
            <a:rPr lang="en-US" b="1"/>
            <a:t> association claim </a:t>
          </a:r>
          <a:r>
            <a:rPr lang="en-US"/>
            <a:t>argues that one level of a variable is likely to be associated with a particular level of another variable.</a:t>
          </a:r>
        </a:p>
      </dgm:t>
    </dgm:pt>
    <dgm:pt modelId="{355A9BF5-CC79-42D8-BC64-C50E6039E2C6}" type="parTrans" cxnId="{452BE5F4-0153-425B-BEA5-5533CDAD169A}">
      <dgm:prSet/>
      <dgm:spPr/>
      <dgm:t>
        <a:bodyPr/>
        <a:lstStyle/>
        <a:p>
          <a:endParaRPr lang="en-US"/>
        </a:p>
      </dgm:t>
    </dgm:pt>
    <dgm:pt modelId="{0925FEDA-DC87-4F84-918D-A468CF8877A3}" type="sibTrans" cxnId="{452BE5F4-0153-425B-BEA5-5533CDAD169A}">
      <dgm:prSet/>
      <dgm:spPr/>
      <dgm:t>
        <a:bodyPr/>
        <a:lstStyle/>
        <a:p>
          <a:endParaRPr lang="en-US"/>
        </a:p>
      </dgm:t>
    </dgm:pt>
    <dgm:pt modelId="{AFAB0EDC-4A77-47CA-9AF0-4DCFDDD04271}">
      <dgm:prSet/>
      <dgm:spPr/>
      <dgm:t>
        <a:bodyPr/>
        <a:lstStyle/>
        <a:p>
          <a:r>
            <a:rPr lang="en-US"/>
            <a:t>Association claims involve at least </a:t>
          </a:r>
          <a:r>
            <a:rPr lang="en-US" i="1"/>
            <a:t>two measured variables.</a:t>
          </a:r>
          <a:endParaRPr lang="en-US"/>
        </a:p>
      </dgm:t>
    </dgm:pt>
    <dgm:pt modelId="{2780AE39-9997-4D2C-AC56-282FFD74AE32}" type="parTrans" cxnId="{95E8F56D-D1AD-4E11-9E29-196CFE1FF131}">
      <dgm:prSet/>
      <dgm:spPr/>
      <dgm:t>
        <a:bodyPr/>
        <a:lstStyle/>
        <a:p>
          <a:endParaRPr lang="en-US"/>
        </a:p>
      </dgm:t>
    </dgm:pt>
    <dgm:pt modelId="{664B9303-DB31-4A8B-8CA5-AD1CE7B68A66}" type="sibTrans" cxnId="{95E8F56D-D1AD-4E11-9E29-196CFE1FF131}">
      <dgm:prSet/>
      <dgm:spPr/>
      <dgm:t>
        <a:bodyPr/>
        <a:lstStyle/>
        <a:p>
          <a:endParaRPr lang="en-US"/>
        </a:p>
      </dgm:t>
    </dgm:pt>
    <dgm:pt modelId="{698BFE7B-8C86-451C-B8FB-9CFC1A00B0F2}">
      <dgm:prSet/>
      <dgm:spPr/>
      <dgm:t>
        <a:bodyPr/>
        <a:lstStyle/>
        <a:p>
          <a:r>
            <a:rPr lang="en-US"/>
            <a:t>Variables that are associated are said to </a:t>
          </a:r>
          <a:r>
            <a:rPr lang="en-US" b="1"/>
            <a:t>correlate</a:t>
          </a:r>
          <a:r>
            <a:rPr lang="en-US"/>
            <a:t>.</a:t>
          </a:r>
        </a:p>
      </dgm:t>
    </dgm:pt>
    <dgm:pt modelId="{0100E99B-AB92-4284-9CD1-B4884E11B843}" type="parTrans" cxnId="{F6B14296-8CEC-443A-9D30-9FA3062A0D94}">
      <dgm:prSet/>
      <dgm:spPr/>
      <dgm:t>
        <a:bodyPr/>
        <a:lstStyle/>
        <a:p>
          <a:endParaRPr lang="en-US"/>
        </a:p>
      </dgm:t>
    </dgm:pt>
    <dgm:pt modelId="{0390792E-053A-4DDB-A364-622D6298D7D3}" type="sibTrans" cxnId="{F6B14296-8CEC-443A-9D30-9FA3062A0D94}">
      <dgm:prSet/>
      <dgm:spPr/>
      <dgm:t>
        <a:bodyPr/>
        <a:lstStyle/>
        <a:p>
          <a:endParaRPr lang="en-US"/>
        </a:p>
      </dgm:t>
    </dgm:pt>
    <dgm:pt modelId="{19FEC9A1-F8EA-44BD-A6FC-15A8062A3DEB}" type="pres">
      <dgm:prSet presAssocID="{000D0FB7-6A92-44EA-AFF3-DC82564B071A}" presName="root" presStyleCnt="0">
        <dgm:presLayoutVars>
          <dgm:dir/>
          <dgm:resizeHandles val="exact"/>
        </dgm:presLayoutVars>
      </dgm:prSet>
      <dgm:spPr/>
    </dgm:pt>
    <dgm:pt modelId="{3622E28C-9D47-491E-937A-240CDCD3626C}" type="pres">
      <dgm:prSet presAssocID="{C0845234-17D7-4B81-BE3C-0155F282CFE3}" presName="compNode" presStyleCnt="0"/>
      <dgm:spPr/>
    </dgm:pt>
    <dgm:pt modelId="{AE111A1D-A8D0-48B3-9BC9-F1906E5CF71F}" type="pres">
      <dgm:prSet presAssocID="{C0845234-17D7-4B81-BE3C-0155F282CFE3}" presName="bgRect" presStyleLbl="bgShp" presStyleIdx="0" presStyleCnt="3"/>
      <dgm:spPr/>
    </dgm:pt>
    <dgm:pt modelId="{CDDC5ED6-8B0D-402F-8999-B88BC5E4B538}" type="pres">
      <dgm:prSet presAssocID="{C0845234-17D7-4B81-BE3C-0155F282CF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9C7367F9-F361-453F-9373-40F5916FF534}" type="pres">
      <dgm:prSet presAssocID="{C0845234-17D7-4B81-BE3C-0155F282CFE3}" presName="spaceRect" presStyleCnt="0"/>
      <dgm:spPr/>
    </dgm:pt>
    <dgm:pt modelId="{C4E8D6B7-2567-47A7-AC1D-056DD89B25E1}" type="pres">
      <dgm:prSet presAssocID="{C0845234-17D7-4B81-BE3C-0155F282CFE3}" presName="parTx" presStyleLbl="revTx" presStyleIdx="0" presStyleCnt="3">
        <dgm:presLayoutVars>
          <dgm:chMax val="0"/>
          <dgm:chPref val="0"/>
        </dgm:presLayoutVars>
      </dgm:prSet>
      <dgm:spPr/>
    </dgm:pt>
    <dgm:pt modelId="{A6A27F43-D220-45C0-ADBB-309C66134453}" type="pres">
      <dgm:prSet presAssocID="{0925FEDA-DC87-4F84-918D-A468CF8877A3}" presName="sibTrans" presStyleCnt="0"/>
      <dgm:spPr/>
    </dgm:pt>
    <dgm:pt modelId="{388E6828-4B0F-40BD-B8CF-88DE4F03CA83}" type="pres">
      <dgm:prSet presAssocID="{AFAB0EDC-4A77-47CA-9AF0-4DCFDDD04271}" presName="compNode" presStyleCnt="0"/>
      <dgm:spPr/>
    </dgm:pt>
    <dgm:pt modelId="{82C37E0C-38CB-4B2D-8A65-C8BDF1AF4D8F}" type="pres">
      <dgm:prSet presAssocID="{AFAB0EDC-4A77-47CA-9AF0-4DCFDDD04271}" presName="bgRect" presStyleLbl="bgShp" presStyleIdx="1" presStyleCnt="3"/>
      <dgm:spPr/>
    </dgm:pt>
    <dgm:pt modelId="{0BAB106C-49FB-41EF-BDF8-CF0CCEA9A776}" type="pres">
      <dgm:prSet presAssocID="{AFAB0EDC-4A77-47CA-9AF0-4DCFDDD042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24A281E-2EC2-4A83-8A1A-F38A4E089C55}" type="pres">
      <dgm:prSet presAssocID="{AFAB0EDC-4A77-47CA-9AF0-4DCFDDD04271}" presName="spaceRect" presStyleCnt="0"/>
      <dgm:spPr/>
    </dgm:pt>
    <dgm:pt modelId="{AD5499D9-41DC-4722-8B5D-91E7D75164A7}" type="pres">
      <dgm:prSet presAssocID="{AFAB0EDC-4A77-47CA-9AF0-4DCFDDD04271}" presName="parTx" presStyleLbl="revTx" presStyleIdx="1" presStyleCnt="3">
        <dgm:presLayoutVars>
          <dgm:chMax val="0"/>
          <dgm:chPref val="0"/>
        </dgm:presLayoutVars>
      </dgm:prSet>
      <dgm:spPr/>
    </dgm:pt>
    <dgm:pt modelId="{99264213-E1E7-430D-8207-7E1484E0B408}" type="pres">
      <dgm:prSet presAssocID="{664B9303-DB31-4A8B-8CA5-AD1CE7B68A66}" presName="sibTrans" presStyleCnt="0"/>
      <dgm:spPr/>
    </dgm:pt>
    <dgm:pt modelId="{3150DAD1-70A4-42E5-8BAD-D347F68ACCB8}" type="pres">
      <dgm:prSet presAssocID="{698BFE7B-8C86-451C-B8FB-9CFC1A00B0F2}" presName="compNode" presStyleCnt="0"/>
      <dgm:spPr/>
    </dgm:pt>
    <dgm:pt modelId="{9D69DFF5-83F1-4C99-AA75-3535A27FB840}" type="pres">
      <dgm:prSet presAssocID="{698BFE7B-8C86-451C-B8FB-9CFC1A00B0F2}" presName="bgRect" presStyleLbl="bgShp" presStyleIdx="2" presStyleCnt="3"/>
      <dgm:spPr/>
    </dgm:pt>
    <dgm:pt modelId="{4149F43B-4CDF-4871-854A-7AFD3BD45D22}" type="pres">
      <dgm:prSet presAssocID="{698BFE7B-8C86-451C-B8FB-9CFC1A00B0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521283F-6ACE-468A-AEA8-DB77E1668A5E}" type="pres">
      <dgm:prSet presAssocID="{698BFE7B-8C86-451C-B8FB-9CFC1A00B0F2}" presName="spaceRect" presStyleCnt="0"/>
      <dgm:spPr/>
    </dgm:pt>
    <dgm:pt modelId="{F32E447C-885C-462D-B68F-18B2D368C49B}" type="pres">
      <dgm:prSet presAssocID="{698BFE7B-8C86-451C-B8FB-9CFC1A00B0F2}" presName="parTx" presStyleLbl="revTx" presStyleIdx="2" presStyleCnt="3">
        <dgm:presLayoutVars>
          <dgm:chMax val="0"/>
          <dgm:chPref val="0"/>
        </dgm:presLayoutVars>
      </dgm:prSet>
      <dgm:spPr/>
    </dgm:pt>
  </dgm:ptLst>
  <dgm:cxnLst>
    <dgm:cxn modelId="{CF2FC668-8580-4345-8B53-853B3A2764DD}" type="presOf" srcId="{698BFE7B-8C86-451C-B8FB-9CFC1A00B0F2}" destId="{F32E447C-885C-462D-B68F-18B2D368C49B}" srcOrd="0" destOrd="0" presId="urn:microsoft.com/office/officeart/2018/2/layout/IconVerticalSolidList"/>
    <dgm:cxn modelId="{E08EBE6D-7728-4F4B-A408-E5906363CA60}" type="presOf" srcId="{C0845234-17D7-4B81-BE3C-0155F282CFE3}" destId="{C4E8D6B7-2567-47A7-AC1D-056DD89B25E1}" srcOrd="0" destOrd="0" presId="urn:microsoft.com/office/officeart/2018/2/layout/IconVerticalSolidList"/>
    <dgm:cxn modelId="{95E8F56D-D1AD-4E11-9E29-196CFE1FF131}" srcId="{000D0FB7-6A92-44EA-AFF3-DC82564B071A}" destId="{AFAB0EDC-4A77-47CA-9AF0-4DCFDDD04271}" srcOrd="1" destOrd="0" parTransId="{2780AE39-9997-4D2C-AC56-282FFD74AE32}" sibTransId="{664B9303-DB31-4A8B-8CA5-AD1CE7B68A66}"/>
    <dgm:cxn modelId="{2ABB5F87-9AB8-4DB9-B4C9-B6D1F990DB1E}" type="presOf" srcId="{AFAB0EDC-4A77-47CA-9AF0-4DCFDDD04271}" destId="{AD5499D9-41DC-4722-8B5D-91E7D75164A7}" srcOrd="0" destOrd="0" presId="urn:microsoft.com/office/officeart/2018/2/layout/IconVerticalSolidList"/>
    <dgm:cxn modelId="{F6B14296-8CEC-443A-9D30-9FA3062A0D94}" srcId="{000D0FB7-6A92-44EA-AFF3-DC82564B071A}" destId="{698BFE7B-8C86-451C-B8FB-9CFC1A00B0F2}" srcOrd="2" destOrd="0" parTransId="{0100E99B-AB92-4284-9CD1-B4884E11B843}" sibTransId="{0390792E-053A-4DDB-A364-622D6298D7D3}"/>
    <dgm:cxn modelId="{452BE5F4-0153-425B-BEA5-5533CDAD169A}" srcId="{000D0FB7-6A92-44EA-AFF3-DC82564B071A}" destId="{C0845234-17D7-4B81-BE3C-0155F282CFE3}" srcOrd="0" destOrd="0" parTransId="{355A9BF5-CC79-42D8-BC64-C50E6039E2C6}" sibTransId="{0925FEDA-DC87-4F84-918D-A468CF8877A3}"/>
    <dgm:cxn modelId="{36B262F9-BE5A-4925-9D3E-9ACDCA07AF10}" type="presOf" srcId="{000D0FB7-6A92-44EA-AFF3-DC82564B071A}" destId="{19FEC9A1-F8EA-44BD-A6FC-15A8062A3DEB}" srcOrd="0" destOrd="0" presId="urn:microsoft.com/office/officeart/2018/2/layout/IconVerticalSolidList"/>
    <dgm:cxn modelId="{CB8477E0-49C4-4412-ACAE-6DFD6E67B387}" type="presParOf" srcId="{19FEC9A1-F8EA-44BD-A6FC-15A8062A3DEB}" destId="{3622E28C-9D47-491E-937A-240CDCD3626C}" srcOrd="0" destOrd="0" presId="urn:microsoft.com/office/officeart/2018/2/layout/IconVerticalSolidList"/>
    <dgm:cxn modelId="{80CBD70C-BB1A-4252-BA23-2641A8483F56}" type="presParOf" srcId="{3622E28C-9D47-491E-937A-240CDCD3626C}" destId="{AE111A1D-A8D0-48B3-9BC9-F1906E5CF71F}" srcOrd="0" destOrd="0" presId="urn:microsoft.com/office/officeart/2018/2/layout/IconVerticalSolidList"/>
    <dgm:cxn modelId="{F647F8FF-43F3-45A8-9BEF-C7942D685D59}" type="presParOf" srcId="{3622E28C-9D47-491E-937A-240CDCD3626C}" destId="{CDDC5ED6-8B0D-402F-8999-B88BC5E4B538}" srcOrd="1" destOrd="0" presId="urn:microsoft.com/office/officeart/2018/2/layout/IconVerticalSolidList"/>
    <dgm:cxn modelId="{61DE1FB0-FEC8-48E2-AFDB-A776417D7A22}" type="presParOf" srcId="{3622E28C-9D47-491E-937A-240CDCD3626C}" destId="{9C7367F9-F361-453F-9373-40F5916FF534}" srcOrd="2" destOrd="0" presId="urn:microsoft.com/office/officeart/2018/2/layout/IconVerticalSolidList"/>
    <dgm:cxn modelId="{6539FBCD-0475-4778-884F-A94A20623EFA}" type="presParOf" srcId="{3622E28C-9D47-491E-937A-240CDCD3626C}" destId="{C4E8D6B7-2567-47A7-AC1D-056DD89B25E1}" srcOrd="3" destOrd="0" presId="urn:microsoft.com/office/officeart/2018/2/layout/IconVerticalSolidList"/>
    <dgm:cxn modelId="{5E34340B-0A9D-4307-891B-CE5777031F9C}" type="presParOf" srcId="{19FEC9A1-F8EA-44BD-A6FC-15A8062A3DEB}" destId="{A6A27F43-D220-45C0-ADBB-309C66134453}" srcOrd="1" destOrd="0" presId="urn:microsoft.com/office/officeart/2018/2/layout/IconVerticalSolidList"/>
    <dgm:cxn modelId="{29A162BD-3B98-4C28-88DF-45B0174A9408}" type="presParOf" srcId="{19FEC9A1-F8EA-44BD-A6FC-15A8062A3DEB}" destId="{388E6828-4B0F-40BD-B8CF-88DE4F03CA83}" srcOrd="2" destOrd="0" presId="urn:microsoft.com/office/officeart/2018/2/layout/IconVerticalSolidList"/>
    <dgm:cxn modelId="{2A5FF587-CCFE-476C-9D31-DE6850BA3A5B}" type="presParOf" srcId="{388E6828-4B0F-40BD-B8CF-88DE4F03CA83}" destId="{82C37E0C-38CB-4B2D-8A65-C8BDF1AF4D8F}" srcOrd="0" destOrd="0" presId="urn:microsoft.com/office/officeart/2018/2/layout/IconVerticalSolidList"/>
    <dgm:cxn modelId="{1397DC03-08DE-49E0-830D-42B3B985B347}" type="presParOf" srcId="{388E6828-4B0F-40BD-B8CF-88DE4F03CA83}" destId="{0BAB106C-49FB-41EF-BDF8-CF0CCEA9A776}" srcOrd="1" destOrd="0" presId="urn:microsoft.com/office/officeart/2018/2/layout/IconVerticalSolidList"/>
    <dgm:cxn modelId="{CA214C87-062E-4684-9E10-D8F2287BA380}" type="presParOf" srcId="{388E6828-4B0F-40BD-B8CF-88DE4F03CA83}" destId="{F24A281E-2EC2-4A83-8A1A-F38A4E089C55}" srcOrd="2" destOrd="0" presId="urn:microsoft.com/office/officeart/2018/2/layout/IconVerticalSolidList"/>
    <dgm:cxn modelId="{2C2A2A31-3894-4280-979C-48AC82BC73DF}" type="presParOf" srcId="{388E6828-4B0F-40BD-B8CF-88DE4F03CA83}" destId="{AD5499D9-41DC-4722-8B5D-91E7D75164A7}" srcOrd="3" destOrd="0" presId="urn:microsoft.com/office/officeart/2018/2/layout/IconVerticalSolidList"/>
    <dgm:cxn modelId="{362FB3CB-3C07-4F67-AACD-CF9191B9D38F}" type="presParOf" srcId="{19FEC9A1-F8EA-44BD-A6FC-15A8062A3DEB}" destId="{99264213-E1E7-430D-8207-7E1484E0B408}" srcOrd="3" destOrd="0" presId="urn:microsoft.com/office/officeart/2018/2/layout/IconVerticalSolidList"/>
    <dgm:cxn modelId="{52B15381-CA51-4D3D-ACDC-1500E0E544C2}" type="presParOf" srcId="{19FEC9A1-F8EA-44BD-A6FC-15A8062A3DEB}" destId="{3150DAD1-70A4-42E5-8BAD-D347F68ACCB8}" srcOrd="4" destOrd="0" presId="urn:microsoft.com/office/officeart/2018/2/layout/IconVerticalSolidList"/>
    <dgm:cxn modelId="{7027D499-35A3-4F08-8EB4-D67BD7E9BA5A}" type="presParOf" srcId="{3150DAD1-70A4-42E5-8BAD-D347F68ACCB8}" destId="{9D69DFF5-83F1-4C99-AA75-3535A27FB840}" srcOrd="0" destOrd="0" presId="urn:microsoft.com/office/officeart/2018/2/layout/IconVerticalSolidList"/>
    <dgm:cxn modelId="{694FF421-05AD-4EF9-ADD1-58ED8AA0839F}" type="presParOf" srcId="{3150DAD1-70A4-42E5-8BAD-D347F68ACCB8}" destId="{4149F43B-4CDF-4871-854A-7AFD3BD45D22}" srcOrd="1" destOrd="0" presId="urn:microsoft.com/office/officeart/2018/2/layout/IconVerticalSolidList"/>
    <dgm:cxn modelId="{52F0F2DC-5DF9-4E36-BF18-2F68FDB3E190}" type="presParOf" srcId="{3150DAD1-70A4-42E5-8BAD-D347F68ACCB8}" destId="{7521283F-6ACE-468A-AEA8-DB77E1668A5E}" srcOrd="2" destOrd="0" presId="urn:microsoft.com/office/officeart/2018/2/layout/IconVerticalSolidList"/>
    <dgm:cxn modelId="{083618BB-BBA1-4D2F-937B-7E8D432ED2C2}" type="presParOf" srcId="{3150DAD1-70A4-42E5-8BAD-D347F68ACCB8}" destId="{F32E447C-885C-462D-B68F-18B2D368C4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161C9D-2CFE-480A-9D45-A5ED7C4C7155}" type="doc">
      <dgm:prSet loTypeId="urn:microsoft.com/office/officeart/2018/2/layout/IconVerticalSolidList" loCatId="icon" qsTypeId="urn:microsoft.com/office/officeart/2005/8/quickstyle/simple4" qsCatId="simple" csTypeId="urn:microsoft.com/office/officeart/2018/5/colors/Iconchunking_neutralicontext_accent5_2" csCatId="accent5" phldr="1"/>
      <dgm:spPr/>
      <dgm:t>
        <a:bodyPr/>
        <a:lstStyle/>
        <a:p>
          <a:endParaRPr lang="en-US"/>
        </a:p>
      </dgm:t>
    </dgm:pt>
    <dgm:pt modelId="{FA8FD09C-A3F9-4ED5-B0DE-D32B2187EEB0}">
      <dgm:prSet/>
      <dgm:spPr/>
      <dgm:t>
        <a:bodyPr/>
        <a:lstStyle/>
        <a:p>
          <a:pPr>
            <a:lnSpc>
              <a:spcPct val="100000"/>
            </a:lnSpc>
          </a:pPr>
          <a:r>
            <a:rPr lang="en-US"/>
            <a:t>Some association claims are useful because they help us make predictions.</a:t>
          </a:r>
        </a:p>
      </dgm:t>
    </dgm:pt>
    <dgm:pt modelId="{95B5B1B5-FA67-4AD7-AD8E-B94376B451BE}" type="parTrans" cxnId="{1232147F-AF05-41F2-8FDD-74720DCAE359}">
      <dgm:prSet/>
      <dgm:spPr/>
      <dgm:t>
        <a:bodyPr/>
        <a:lstStyle/>
        <a:p>
          <a:endParaRPr lang="en-US"/>
        </a:p>
      </dgm:t>
    </dgm:pt>
    <dgm:pt modelId="{AF52E164-EC2E-4C12-8F74-5F7816855EC5}" type="sibTrans" cxnId="{1232147F-AF05-41F2-8FDD-74720DCAE359}">
      <dgm:prSet/>
      <dgm:spPr/>
      <dgm:t>
        <a:bodyPr/>
        <a:lstStyle/>
        <a:p>
          <a:endParaRPr lang="en-US"/>
        </a:p>
      </dgm:t>
    </dgm:pt>
    <dgm:pt modelId="{D1C6AE35-DFD6-43F0-B939-5DB28E6DA94A}">
      <dgm:prSet/>
      <dgm:spPr/>
      <dgm:t>
        <a:bodyPr/>
        <a:lstStyle/>
        <a:p>
          <a:pPr>
            <a:lnSpc>
              <a:spcPct val="100000"/>
            </a:lnSpc>
          </a:pPr>
          <a:r>
            <a:rPr lang="en-US"/>
            <a:t>The stronger the association between the two variables, the more accurate the prediction will be.</a:t>
          </a:r>
        </a:p>
      </dgm:t>
    </dgm:pt>
    <dgm:pt modelId="{FDF90B94-C80E-40B2-8E47-94A2B1762D38}" type="parTrans" cxnId="{F2472334-E188-4DB4-8973-72B9CC9854F5}">
      <dgm:prSet/>
      <dgm:spPr/>
      <dgm:t>
        <a:bodyPr/>
        <a:lstStyle/>
        <a:p>
          <a:endParaRPr lang="en-US"/>
        </a:p>
      </dgm:t>
    </dgm:pt>
    <dgm:pt modelId="{68443FBD-093A-4793-855E-764CFCF9703C}" type="sibTrans" cxnId="{F2472334-E188-4DB4-8973-72B9CC9854F5}">
      <dgm:prSet/>
      <dgm:spPr/>
      <dgm:t>
        <a:bodyPr/>
        <a:lstStyle/>
        <a:p>
          <a:endParaRPr lang="en-US"/>
        </a:p>
      </dgm:t>
    </dgm:pt>
    <dgm:pt modelId="{948F4E0D-E441-423F-B083-D3C51BD9B196}">
      <dgm:prSet/>
      <dgm:spPr/>
      <dgm:t>
        <a:bodyPr/>
        <a:lstStyle/>
        <a:p>
          <a:pPr>
            <a:lnSpc>
              <a:spcPct val="100000"/>
            </a:lnSpc>
          </a:pPr>
          <a:r>
            <a:rPr lang="en-US"/>
            <a:t>Both positive and negative associations can help us make predictions, but zero associations cannot.</a:t>
          </a:r>
        </a:p>
      </dgm:t>
    </dgm:pt>
    <dgm:pt modelId="{A85A5AC7-ECAD-4148-AB35-076593BFEC50}" type="parTrans" cxnId="{226493CC-6EFA-4399-B828-99F88325308A}">
      <dgm:prSet/>
      <dgm:spPr/>
      <dgm:t>
        <a:bodyPr/>
        <a:lstStyle/>
        <a:p>
          <a:endParaRPr lang="en-US"/>
        </a:p>
      </dgm:t>
    </dgm:pt>
    <dgm:pt modelId="{40DCAAFE-4F40-44DA-87D5-04E963FAD90A}" type="sibTrans" cxnId="{226493CC-6EFA-4399-B828-99F88325308A}">
      <dgm:prSet/>
      <dgm:spPr/>
      <dgm:t>
        <a:bodyPr/>
        <a:lstStyle/>
        <a:p>
          <a:endParaRPr lang="en-US"/>
        </a:p>
      </dgm:t>
    </dgm:pt>
    <dgm:pt modelId="{B229CD5F-7E97-44AD-9C7B-77E3ACD0F5C2}" type="pres">
      <dgm:prSet presAssocID="{F1161C9D-2CFE-480A-9D45-A5ED7C4C7155}" presName="root" presStyleCnt="0">
        <dgm:presLayoutVars>
          <dgm:dir/>
          <dgm:resizeHandles val="exact"/>
        </dgm:presLayoutVars>
      </dgm:prSet>
      <dgm:spPr/>
    </dgm:pt>
    <dgm:pt modelId="{7CDC9A36-829D-4898-BAF1-22750C4AE642}" type="pres">
      <dgm:prSet presAssocID="{FA8FD09C-A3F9-4ED5-B0DE-D32B2187EEB0}" presName="compNode" presStyleCnt="0"/>
      <dgm:spPr/>
    </dgm:pt>
    <dgm:pt modelId="{2FC96643-337C-4711-8278-7659819407FD}" type="pres">
      <dgm:prSet presAssocID="{FA8FD09C-A3F9-4ED5-B0DE-D32B2187EEB0}" presName="bgRect" presStyleLbl="bgShp" presStyleIdx="0" presStyleCnt="3"/>
      <dgm:spPr/>
    </dgm:pt>
    <dgm:pt modelId="{10E6987D-A190-4EFF-A10A-09313F6DD63C}" type="pres">
      <dgm:prSet presAssocID="{FA8FD09C-A3F9-4ED5-B0DE-D32B2187EE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B39660D-3320-48FE-98BB-65DD284EA87D}" type="pres">
      <dgm:prSet presAssocID="{FA8FD09C-A3F9-4ED5-B0DE-D32B2187EEB0}" presName="spaceRect" presStyleCnt="0"/>
      <dgm:spPr/>
    </dgm:pt>
    <dgm:pt modelId="{4B47C4D2-5404-4220-970A-CA0F7CD1E29A}" type="pres">
      <dgm:prSet presAssocID="{FA8FD09C-A3F9-4ED5-B0DE-D32B2187EEB0}" presName="parTx" presStyleLbl="revTx" presStyleIdx="0" presStyleCnt="3">
        <dgm:presLayoutVars>
          <dgm:chMax val="0"/>
          <dgm:chPref val="0"/>
        </dgm:presLayoutVars>
      </dgm:prSet>
      <dgm:spPr/>
    </dgm:pt>
    <dgm:pt modelId="{8E9A7B7C-7C47-47EB-9ED0-751205F91B77}" type="pres">
      <dgm:prSet presAssocID="{AF52E164-EC2E-4C12-8F74-5F7816855EC5}" presName="sibTrans" presStyleCnt="0"/>
      <dgm:spPr/>
    </dgm:pt>
    <dgm:pt modelId="{C5A22E10-6DB4-4B57-9556-B45F32329452}" type="pres">
      <dgm:prSet presAssocID="{D1C6AE35-DFD6-43F0-B939-5DB28E6DA94A}" presName="compNode" presStyleCnt="0"/>
      <dgm:spPr/>
    </dgm:pt>
    <dgm:pt modelId="{7F5C85CC-E969-450D-8E56-823CEABC29AC}" type="pres">
      <dgm:prSet presAssocID="{D1C6AE35-DFD6-43F0-B939-5DB28E6DA94A}" presName="bgRect" presStyleLbl="bgShp" presStyleIdx="1" presStyleCnt="3"/>
      <dgm:spPr/>
    </dgm:pt>
    <dgm:pt modelId="{0B1BC4AF-2E46-4258-A69D-88620F14FF92}" type="pres">
      <dgm:prSet presAssocID="{D1C6AE35-DFD6-43F0-B939-5DB28E6DA9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3D44B076-E93A-4C49-9C9E-D6D34FAFBF5C}" type="pres">
      <dgm:prSet presAssocID="{D1C6AE35-DFD6-43F0-B939-5DB28E6DA94A}" presName="spaceRect" presStyleCnt="0"/>
      <dgm:spPr/>
    </dgm:pt>
    <dgm:pt modelId="{0A6EFF8A-2432-433B-B667-4F7BE356D974}" type="pres">
      <dgm:prSet presAssocID="{D1C6AE35-DFD6-43F0-B939-5DB28E6DA94A}" presName="parTx" presStyleLbl="revTx" presStyleIdx="1" presStyleCnt="3">
        <dgm:presLayoutVars>
          <dgm:chMax val="0"/>
          <dgm:chPref val="0"/>
        </dgm:presLayoutVars>
      </dgm:prSet>
      <dgm:spPr/>
    </dgm:pt>
    <dgm:pt modelId="{85900A06-EF52-4B76-9E29-3A4D72D498D9}" type="pres">
      <dgm:prSet presAssocID="{68443FBD-093A-4793-855E-764CFCF9703C}" presName="sibTrans" presStyleCnt="0"/>
      <dgm:spPr/>
    </dgm:pt>
    <dgm:pt modelId="{D096C459-CF71-4CBB-9455-C13FC4AF5A8E}" type="pres">
      <dgm:prSet presAssocID="{948F4E0D-E441-423F-B083-D3C51BD9B196}" presName="compNode" presStyleCnt="0"/>
      <dgm:spPr/>
    </dgm:pt>
    <dgm:pt modelId="{9D2E2497-DD3C-4739-8A56-3A64B00EE316}" type="pres">
      <dgm:prSet presAssocID="{948F4E0D-E441-423F-B083-D3C51BD9B196}" presName="bgRect" presStyleLbl="bgShp" presStyleIdx="2" presStyleCnt="3"/>
      <dgm:spPr/>
    </dgm:pt>
    <dgm:pt modelId="{ED883B02-CF65-495F-B8FC-25D9C2FFCF81}" type="pres">
      <dgm:prSet presAssocID="{948F4E0D-E441-423F-B083-D3C51BD9B1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05B2B3C3-BDDB-4A45-B3BB-BE98F5E68E80}" type="pres">
      <dgm:prSet presAssocID="{948F4E0D-E441-423F-B083-D3C51BD9B196}" presName="spaceRect" presStyleCnt="0"/>
      <dgm:spPr/>
    </dgm:pt>
    <dgm:pt modelId="{BB99DD81-F1BD-4BF8-9E40-F78387E91563}" type="pres">
      <dgm:prSet presAssocID="{948F4E0D-E441-423F-B083-D3C51BD9B196}" presName="parTx" presStyleLbl="revTx" presStyleIdx="2" presStyleCnt="3">
        <dgm:presLayoutVars>
          <dgm:chMax val="0"/>
          <dgm:chPref val="0"/>
        </dgm:presLayoutVars>
      </dgm:prSet>
      <dgm:spPr/>
    </dgm:pt>
  </dgm:ptLst>
  <dgm:cxnLst>
    <dgm:cxn modelId="{84048C10-2A95-41AE-93BD-03B571DFBEE4}" type="presOf" srcId="{948F4E0D-E441-423F-B083-D3C51BD9B196}" destId="{BB99DD81-F1BD-4BF8-9E40-F78387E91563}" srcOrd="0" destOrd="0" presId="urn:microsoft.com/office/officeart/2018/2/layout/IconVerticalSolidList"/>
    <dgm:cxn modelId="{F2472334-E188-4DB4-8973-72B9CC9854F5}" srcId="{F1161C9D-2CFE-480A-9D45-A5ED7C4C7155}" destId="{D1C6AE35-DFD6-43F0-B939-5DB28E6DA94A}" srcOrd="1" destOrd="0" parTransId="{FDF90B94-C80E-40B2-8E47-94A2B1762D38}" sibTransId="{68443FBD-093A-4793-855E-764CFCF9703C}"/>
    <dgm:cxn modelId="{1232147F-AF05-41F2-8FDD-74720DCAE359}" srcId="{F1161C9D-2CFE-480A-9D45-A5ED7C4C7155}" destId="{FA8FD09C-A3F9-4ED5-B0DE-D32B2187EEB0}" srcOrd="0" destOrd="0" parTransId="{95B5B1B5-FA67-4AD7-AD8E-B94376B451BE}" sibTransId="{AF52E164-EC2E-4C12-8F74-5F7816855EC5}"/>
    <dgm:cxn modelId="{3CE81BAE-1F48-4384-8F1C-420AFC7AD2C0}" type="presOf" srcId="{D1C6AE35-DFD6-43F0-B939-5DB28E6DA94A}" destId="{0A6EFF8A-2432-433B-B667-4F7BE356D974}" srcOrd="0" destOrd="0" presId="urn:microsoft.com/office/officeart/2018/2/layout/IconVerticalSolidList"/>
    <dgm:cxn modelId="{226493CC-6EFA-4399-B828-99F88325308A}" srcId="{F1161C9D-2CFE-480A-9D45-A5ED7C4C7155}" destId="{948F4E0D-E441-423F-B083-D3C51BD9B196}" srcOrd="2" destOrd="0" parTransId="{A85A5AC7-ECAD-4148-AB35-076593BFEC50}" sibTransId="{40DCAAFE-4F40-44DA-87D5-04E963FAD90A}"/>
    <dgm:cxn modelId="{B817C8EB-2C3D-4D73-B04F-949240E97560}" type="presOf" srcId="{F1161C9D-2CFE-480A-9D45-A5ED7C4C7155}" destId="{B229CD5F-7E97-44AD-9C7B-77E3ACD0F5C2}" srcOrd="0" destOrd="0" presId="urn:microsoft.com/office/officeart/2018/2/layout/IconVerticalSolidList"/>
    <dgm:cxn modelId="{D166E3FE-A6FD-4BE0-830F-15161EAC1315}" type="presOf" srcId="{FA8FD09C-A3F9-4ED5-B0DE-D32B2187EEB0}" destId="{4B47C4D2-5404-4220-970A-CA0F7CD1E29A}" srcOrd="0" destOrd="0" presId="urn:microsoft.com/office/officeart/2018/2/layout/IconVerticalSolidList"/>
    <dgm:cxn modelId="{CFD638ED-4C32-45FE-85E5-D0971A546E20}" type="presParOf" srcId="{B229CD5F-7E97-44AD-9C7B-77E3ACD0F5C2}" destId="{7CDC9A36-829D-4898-BAF1-22750C4AE642}" srcOrd="0" destOrd="0" presId="urn:microsoft.com/office/officeart/2018/2/layout/IconVerticalSolidList"/>
    <dgm:cxn modelId="{5E3FBFDF-A1E5-4B56-BC64-562774D4BAAD}" type="presParOf" srcId="{7CDC9A36-829D-4898-BAF1-22750C4AE642}" destId="{2FC96643-337C-4711-8278-7659819407FD}" srcOrd="0" destOrd="0" presId="urn:microsoft.com/office/officeart/2018/2/layout/IconVerticalSolidList"/>
    <dgm:cxn modelId="{9E15985E-E5B8-42B6-8343-5D9696CC46F7}" type="presParOf" srcId="{7CDC9A36-829D-4898-BAF1-22750C4AE642}" destId="{10E6987D-A190-4EFF-A10A-09313F6DD63C}" srcOrd="1" destOrd="0" presId="urn:microsoft.com/office/officeart/2018/2/layout/IconVerticalSolidList"/>
    <dgm:cxn modelId="{E5D44E59-08D5-422C-9593-11EABA9EE81A}" type="presParOf" srcId="{7CDC9A36-829D-4898-BAF1-22750C4AE642}" destId="{9B39660D-3320-48FE-98BB-65DD284EA87D}" srcOrd="2" destOrd="0" presId="urn:microsoft.com/office/officeart/2018/2/layout/IconVerticalSolidList"/>
    <dgm:cxn modelId="{8B16BE5A-0223-4523-AB6C-BCF1D2760900}" type="presParOf" srcId="{7CDC9A36-829D-4898-BAF1-22750C4AE642}" destId="{4B47C4D2-5404-4220-970A-CA0F7CD1E29A}" srcOrd="3" destOrd="0" presId="urn:microsoft.com/office/officeart/2018/2/layout/IconVerticalSolidList"/>
    <dgm:cxn modelId="{0212FA93-2B74-444E-8438-EB14BDD44510}" type="presParOf" srcId="{B229CD5F-7E97-44AD-9C7B-77E3ACD0F5C2}" destId="{8E9A7B7C-7C47-47EB-9ED0-751205F91B77}" srcOrd="1" destOrd="0" presId="urn:microsoft.com/office/officeart/2018/2/layout/IconVerticalSolidList"/>
    <dgm:cxn modelId="{E647152A-6474-4043-AB02-3BE898E0DE73}" type="presParOf" srcId="{B229CD5F-7E97-44AD-9C7B-77E3ACD0F5C2}" destId="{C5A22E10-6DB4-4B57-9556-B45F32329452}" srcOrd="2" destOrd="0" presId="urn:microsoft.com/office/officeart/2018/2/layout/IconVerticalSolidList"/>
    <dgm:cxn modelId="{D1E769D3-4148-44ED-ABA7-C5C95B5F2F53}" type="presParOf" srcId="{C5A22E10-6DB4-4B57-9556-B45F32329452}" destId="{7F5C85CC-E969-450D-8E56-823CEABC29AC}" srcOrd="0" destOrd="0" presId="urn:microsoft.com/office/officeart/2018/2/layout/IconVerticalSolidList"/>
    <dgm:cxn modelId="{CBF510B7-2EEF-4E9A-99F2-7B76907D3965}" type="presParOf" srcId="{C5A22E10-6DB4-4B57-9556-B45F32329452}" destId="{0B1BC4AF-2E46-4258-A69D-88620F14FF92}" srcOrd="1" destOrd="0" presId="urn:microsoft.com/office/officeart/2018/2/layout/IconVerticalSolidList"/>
    <dgm:cxn modelId="{57F15379-15EE-4C02-AD92-EA102E1E9983}" type="presParOf" srcId="{C5A22E10-6DB4-4B57-9556-B45F32329452}" destId="{3D44B076-E93A-4C49-9C9E-D6D34FAFBF5C}" srcOrd="2" destOrd="0" presId="urn:microsoft.com/office/officeart/2018/2/layout/IconVerticalSolidList"/>
    <dgm:cxn modelId="{6BB2999C-EDCE-473C-9901-F156BDB34C80}" type="presParOf" srcId="{C5A22E10-6DB4-4B57-9556-B45F32329452}" destId="{0A6EFF8A-2432-433B-B667-4F7BE356D974}" srcOrd="3" destOrd="0" presId="urn:microsoft.com/office/officeart/2018/2/layout/IconVerticalSolidList"/>
    <dgm:cxn modelId="{B7B59619-08E4-489D-99DF-FCA236488B1C}" type="presParOf" srcId="{B229CD5F-7E97-44AD-9C7B-77E3ACD0F5C2}" destId="{85900A06-EF52-4B76-9E29-3A4D72D498D9}" srcOrd="3" destOrd="0" presId="urn:microsoft.com/office/officeart/2018/2/layout/IconVerticalSolidList"/>
    <dgm:cxn modelId="{EC5619CE-36B6-4A75-89D4-A9B3EC6C62AD}" type="presParOf" srcId="{B229CD5F-7E97-44AD-9C7B-77E3ACD0F5C2}" destId="{D096C459-CF71-4CBB-9455-C13FC4AF5A8E}" srcOrd="4" destOrd="0" presId="urn:microsoft.com/office/officeart/2018/2/layout/IconVerticalSolidList"/>
    <dgm:cxn modelId="{4D02F81C-53FF-4CAC-86E1-C882EFE35B1A}" type="presParOf" srcId="{D096C459-CF71-4CBB-9455-C13FC4AF5A8E}" destId="{9D2E2497-DD3C-4739-8A56-3A64B00EE316}" srcOrd="0" destOrd="0" presId="urn:microsoft.com/office/officeart/2018/2/layout/IconVerticalSolidList"/>
    <dgm:cxn modelId="{1A223C8E-ED82-4EBF-96DF-91324979C2AE}" type="presParOf" srcId="{D096C459-CF71-4CBB-9455-C13FC4AF5A8E}" destId="{ED883B02-CF65-495F-B8FC-25D9C2FFCF81}" srcOrd="1" destOrd="0" presId="urn:microsoft.com/office/officeart/2018/2/layout/IconVerticalSolidList"/>
    <dgm:cxn modelId="{48F6FCDA-1F35-4A5B-827A-4234526E2C01}" type="presParOf" srcId="{D096C459-CF71-4CBB-9455-C13FC4AF5A8E}" destId="{05B2B3C3-BDDB-4A45-B3BB-BE98F5E68E80}" srcOrd="2" destOrd="0" presId="urn:microsoft.com/office/officeart/2018/2/layout/IconVerticalSolidList"/>
    <dgm:cxn modelId="{67CE3A13-31F3-4E3F-A836-6A9B708F3822}" type="presParOf" srcId="{D096C459-CF71-4CBB-9455-C13FC4AF5A8E}" destId="{BB99DD81-F1BD-4BF8-9E40-F78387E915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319D56-0023-4071-B8C0-D4FF8906BB13}" type="doc">
      <dgm:prSet loTypeId="urn:microsoft.com/office/officeart/2018/5/layout/IconLeaf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4DB4F7DB-718C-40E7-A6D5-38697A85CDC7}">
      <dgm:prSet/>
      <dgm:spPr/>
      <dgm:t>
        <a:bodyPr/>
        <a:lstStyle/>
        <a:p>
          <a:pPr>
            <a:lnSpc>
              <a:spcPct val="100000"/>
            </a:lnSpc>
            <a:defRPr cap="all"/>
          </a:pPr>
          <a:r>
            <a:rPr lang="en-US"/>
            <a:t>Not all claims we read about in the popular press are based on research.</a:t>
          </a:r>
        </a:p>
      </dgm:t>
    </dgm:pt>
    <dgm:pt modelId="{AF900BD7-A607-4847-819D-036D48725410}" type="parTrans" cxnId="{B991CAB5-320C-4761-B453-A2BCD7AA8A2F}">
      <dgm:prSet/>
      <dgm:spPr/>
      <dgm:t>
        <a:bodyPr/>
        <a:lstStyle/>
        <a:p>
          <a:endParaRPr lang="en-US"/>
        </a:p>
      </dgm:t>
    </dgm:pt>
    <dgm:pt modelId="{255183C4-AFB6-4715-899B-6873AEFD0145}" type="sibTrans" cxnId="{B991CAB5-320C-4761-B453-A2BCD7AA8A2F}">
      <dgm:prSet/>
      <dgm:spPr/>
      <dgm:t>
        <a:bodyPr/>
        <a:lstStyle/>
        <a:p>
          <a:endParaRPr lang="en-US"/>
        </a:p>
      </dgm:t>
    </dgm:pt>
    <dgm:pt modelId="{38706A10-737E-4172-AAD9-35FC26FC550E}">
      <dgm:prSet/>
      <dgm:spPr/>
      <dgm:t>
        <a:bodyPr/>
        <a:lstStyle/>
        <a:p>
          <a:pPr>
            <a:lnSpc>
              <a:spcPct val="100000"/>
            </a:lnSpc>
            <a:defRPr cap="all"/>
          </a:pPr>
          <a:r>
            <a:rPr lang="en-US"/>
            <a:t>Some claims are based on experience, intuition, or authority.</a:t>
          </a:r>
        </a:p>
      </dgm:t>
    </dgm:pt>
    <dgm:pt modelId="{CEF564C1-1FDA-4E56-BBB1-7FF31A06655F}" type="parTrans" cxnId="{F880BEF4-B021-4ED1-8EC6-E1846FB6329D}">
      <dgm:prSet/>
      <dgm:spPr/>
      <dgm:t>
        <a:bodyPr/>
        <a:lstStyle/>
        <a:p>
          <a:endParaRPr lang="en-US"/>
        </a:p>
      </dgm:t>
    </dgm:pt>
    <dgm:pt modelId="{96D6170D-3251-420E-B20D-0BC1EC7C3F6D}" type="sibTrans" cxnId="{F880BEF4-B021-4ED1-8EC6-E1846FB6329D}">
      <dgm:prSet/>
      <dgm:spPr/>
      <dgm:t>
        <a:bodyPr/>
        <a:lstStyle/>
        <a:p>
          <a:endParaRPr lang="en-US"/>
        </a:p>
      </dgm:t>
    </dgm:pt>
    <dgm:pt modelId="{AA9785CB-702E-43EC-B2FE-5521C137F0B2}" type="pres">
      <dgm:prSet presAssocID="{C3319D56-0023-4071-B8C0-D4FF8906BB13}" presName="root" presStyleCnt="0">
        <dgm:presLayoutVars>
          <dgm:dir/>
          <dgm:resizeHandles val="exact"/>
        </dgm:presLayoutVars>
      </dgm:prSet>
      <dgm:spPr/>
    </dgm:pt>
    <dgm:pt modelId="{99873056-A2AB-4C26-922E-1BE5E08380D8}" type="pres">
      <dgm:prSet presAssocID="{4DB4F7DB-718C-40E7-A6D5-38697A85CDC7}" presName="compNode" presStyleCnt="0"/>
      <dgm:spPr/>
    </dgm:pt>
    <dgm:pt modelId="{7E0E56C7-742C-49D3-BA85-FDC0CCA8EF96}" type="pres">
      <dgm:prSet presAssocID="{4DB4F7DB-718C-40E7-A6D5-38697A85CDC7}" presName="iconBgRect" presStyleLbl="bgShp" presStyleIdx="0" presStyleCnt="2"/>
      <dgm:spPr>
        <a:prstGeom prst="round2DiagRect">
          <a:avLst>
            <a:gd name="adj1" fmla="val 29727"/>
            <a:gd name="adj2" fmla="val 0"/>
          </a:avLst>
        </a:prstGeom>
      </dgm:spPr>
    </dgm:pt>
    <dgm:pt modelId="{F0D4CBFD-9F05-47A1-8B7D-83B5EF2CDAD3}" type="pres">
      <dgm:prSet presAssocID="{4DB4F7DB-718C-40E7-A6D5-38697A85CD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19654706-0535-4A56-B443-70FA20F1C8FE}" type="pres">
      <dgm:prSet presAssocID="{4DB4F7DB-718C-40E7-A6D5-38697A85CDC7}" presName="spaceRect" presStyleCnt="0"/>
      <dgm:spPr/>
    </dgm:pt>
    <dgm:pt modelId="{4BF6E779-7737-4268-BF3E-A68D0EB14ED7}" type="pres">
      <dgm:prSet presAssocID="{4DB4F7DB-718C-40E7-A6D5-38697A85CDC7}" presName="textRect" presStyleLbl="revTx" presStyleIdx="0" presStyleCnt="2">
        <dgm:presLayoutVars>
          <dgm:chMax val="1"/>
          <dgm:chPref val="1"/>
        </dgm:presLayoutVars>
      </dgm:prSet>
      <dgm:spPr/>
    </dgm:pt>
    <dgm:pt modelId="{2E543DF1-73F1-4E19-AC4C-A82563CA2FF8}" type="pres">
      <dgm:prSet presAssocID="{255183C4-AFB6-4715-899B-6873AEFD0145}" presName="sibTrans" presStyleCnt="0"/>
      <dgm:spPr/>
    </dgm:pt>
    <dgm:pt modelId="{551F6480-B709-4C8F-91E1-E946DFD17658}" type="pres">
      <dgm:prSet presAssocID="{38706A10-737E-4172-AAD9-35FC26FC550E}" presName="compNode" presStyleCnt="0"/>
      <dgm:spPr/>
    </dgm:pt>
    <dgm:pt modelId="{C0CFB5C8-672B-4328-AB94-DA81F09D745E}" type="pres">
      <dgm:prSet presAssocID="{38706A10-737E-4172-AAD9-35FC26FC550E}" presName="iconBgRect" presStyleLbl="bgShp" presStyleIdx="1" presStyleCnt="2"/>
      <dgm:spPr>
        <a:prstGeom prst="round2DiagRect">
          <a:avLst>
            <a:gd name="adj1" fmla="val 29727"/>
            <a:gd name="adj2" fmla="val 0"/>
          </a:avLst>
        </a:prstGeom>
      </dgm:spPr>
    </dgm:pt>
    <dgm:pt modelId="{DD96EF2C-0ED6-4390-95AA-5B7D5A319DAD}" type="pres">
      <dgm:prSet presAssocID="{38706A10-737E-4172-AAD9-35FC26FC55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86B2B97-7A3E-4FBB-B640-7FB2FBBB1AA3}" type="pres">
      <dgm:prSet presAssocID="{38706A10-737E-4172-AAD9-35FC26FC550E}" presName="spaceRect" presStyleCnt="0"/>
      <dgm:spPr/>
    </dgm:pt>
    <dgm:pt modelId="{AD1BF8E5-FC90-45CB-AE6B-5EDCA07471F5}" type="pres">
      <dgm:prSet presAssocID="{38706A10-737E-4172-AAD9-35FC26FC550E}" presName="textRect" presStyleLbl="revTx" presStyleIdx="1" presStyleCnt="2">
        <dgm:presLayoutVars>
          <dgm:chMax val="1"/>
          <dgm:chPref val="1"/>
        </dgm:presLayoutVars>
      </dgm:prSet>
      <dgm:spPr/>
    </dgm:pt>
  </dgm:ptLst>
  <dgm:cxnLst>
    <dgm:cxn modelId="{B991CAB5-320C-4761-B453-A2BCD7AA8A2F}" srcId="{C3319D56-0023-4071-B8C0-D4FF8906BB13}" destId="{4DB4F7DB-718C-40E7-A6D5-38697A85CDC7}" srcOrd="0" destOrd="0" parTransId="{AF900BD7-A607-4847-819D-036D48725410}" sibTransId="{255183C4-AFB6-4715-899B-6873AEFD0145}"/>
    <dgm:cxn modelId="{C4369DC1-4485-4319-B97B-81B077950D66}" type="presOf" srcId="{4DB4F7DB-718C-40E7-A6D5-38697A85CDC7}" destId="{4BF6E779-7737-4268-BF3E-A68D0EB14ED7}" srcOrd="0" destOrd="0" presId="urn:microsoft.com/office/officeart/2018/5/layout/IconLeafLabelList"/>
    <dgm:cxn modelId="{273FD2D8-EE2D-4EF2-8125-BFE45ECF945B}" type="presOf" srcId="{C3319D56-0023-4071-B8C0-D4FF8906BB13}" destId="{AA9785CB-702E-43EC-B2FE-5521C137F0B2}" srcOrd="0" destOrd="0" presId="urn:microsoft.com/office/officeart/2018/5/layout/IconLeafLabelList"/>
    <dgm:cxn modelId="{F880BEF4-B021-4ED1-8EC6-E1846FB6329D}" srcId="{C3319D56-0023-4071-B8C0-D4FF8906BB13}" destId="{38706A10-737E-4172-AAD9-35FC26FC550E}" srcOrd="1" destOrd="0" parTransId="{CEF564C1-1FDA-4E56-BBB1-7FF31A06655F}" sibTransId="{96D6170D-3251-420E-B20D-0BC1EC7C3F6D}"/>
    <dgm:cxn modelId="{D1B06EFB-60E6-4989-91C7-96847B4139E8}" type="presOf" srcId="{38706A10-737E-4172-AAD9-35FC26FC550E}" destId="{AD1BF8E5-FC90-45CB-AE6B-5EDCA07471F5}" srcOrd="0" destOrd="0" presId="urn:microsoft.com/office/officeart/2018/5/layout/IconLeafLabelList"/>
    <dgm:cxn modelId="{1B7996C7-ED88-4277-AF9F-DD1908B0896D}" type="presParOf" srcId="{AA9785CB-702E-43EC-B2FE-5521C137F0B2}" destId="{99873056-A2AB-4C26-922E-1BE5E08380D8}" srcOrd="0" destOrd="0" presId="urn:microsoft.com/office/officeart/2018/5/layout/IconLeafLabelList"/>
    <dgm:cxn modelId="{DF6A2E04-C096-4815-A048-1535EB2C9300}" type="presParOf" srcId="{99873056-A2AB-4C26-922E-1BE5E08380D8}" destId="{7E0E56C7-742C-49D3-BA85-FDC0CCA8EF96}" srcOrd="0" destOrd="0" presId="urn:microsoft.com/office/officeart/2018/5/layout/IconLeafLabelList"/>
    <dgm:cxn modelId="{2B06EFE9-EABE-42B5-B5CA-FA07273FF4EE}" type="presParOf" srcId="{99873056-A2AB-4C26-922E-1BE5E08380D8}" destId="{F0D4CBFD-9F05-47A1-8B7D-83B5EF2CDAD3}" srcOrd="1" destOrd="0" presId="urn:microsoft.com/office/officeart/2018/5/layout/IconLeafLabelList"/>
    <dgm:cxn modelId="{B18227E4-A960-4967-87E4-2F6D9057BDBD}" type="presParOf" srcId="{99873056-A2AB-4C26-922E-1BE5E08380D8}" destId="{19654706-0535-4A56-B443-70FA20F1C8FE}" srcOrd="2" destOrd="0" presId="urn:microsoft.com/office/officeart/2018/5/layout/IconLeafLabelList"/>
    <dgm:cxn modelId="{1EFEB81A-8281-486D-B6E8-3BF1B89CC3DC}" type="presParOf" srcId="{99873056-A2AB-4C26-922E-1BE5E08380D8}" destId="{4BF6E779-7737-4268-BF3E-A68D0EB14ED7}" srcOrd="3" destOrd="0" presId="urn:microsoft.com/office/officeart/2018/5/layout/IconLeafLabelList"/>
    <dgm:cxn modelId="{2E67FBEA-E30C-428C-9C87-45A0679EA457}" type="presParOf" srcId="{AA9785CB-702E-43EC-B2FE-5521C137F0B2}" destId="{2E543DF1-73F1-4E19-AC4C-A82563CA2FF8}" srcOrd="1" destOrd="0" presId="urn:microsoft.com/office/officeart/2018/5/layout/IconLeafLabelList"/>
    <dgm:cxn modelId="{E560E02D-BF13-4E17-B262-C71F2728EE58}" type="presParOf" srcId="{AA9785CB-702E-43EC-B2FE-5521C137F0B2}" destId="{551F6480-B709-4C8F-91E1-E946DFD17658}" srcOrd="2" destOrd="0" presId="urn:microsoft.com/office/officeart/2018/5/layout/IconLeafLabelList"/>
    <dgm:cxn modelId="{3429A1AC-04FC-4906-BA30-5A8683972B60}" type="presParOf" srcId="{551F6480-B709-4C8F-91E1-E946DFD17658}" destId="{C0CFB5C8-672B-4328-AB94-DA81F09D745E}" srcOrd="0" destOrd="0" presId="urn:microsoft.com/office/officeart/2018/5/layout/IconLeafLabelList"/>
    <dgm:cxn modelId="{74734338-A14B-4CD3-B9FD-7B44EB26A65E}" type="presParOf" srcId="{551F6480-B709-4C8F-91E1-E946DFD17658}" destId="{DD96EF2C-0ED6-4390-95AA-5B7D5A319DAD}" srcOrd="1" destOrd="0" presId="urn:microsoft.com/office/officeart/2018/5/layout/IconLeafLabelList"/>
    <dgm:cxn modelId="{BEB98A63-3C3B-4E5B-B143-45D5AEA359F7}" type="presParOf" srcId="{551F6480-B709-4C8F-91E1-E946DFD17658}" destId="{586B2B97-7A3E-4FBB-B640-7FB2FBBB1AA3}" srcOrd="2" destOrd="0" presId="urn:microsoft.com/office/officeart/2018/5/layout/IconLeafLabelList"/>
    <dgm:cxn modelId="{364DA482-8684-41F6-B3C0-481D950B7A8E}" type="presParOf" srcId="{551F6480-B709-4C8F-91E1-E946DFD17658}" destId="{AD1BF8E5-FC90-45CB-AE6B-5EDCA07471F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70189-185E-43F7-AB90-E885206AC6BD}" type="doc">
      <dgm:prSet loTypeId="urn:microsoft.com/office/officeart/2018/5/layout/IconLeafLabelList" loCatId="icon" qsTypeId="urn:microsoft.com/office/officeart/2005/8/quickstyle/simple4" qsCatId="simple" csTypeId="urn:microsoft.com/office/officeart/2018/5/colors/Iconchunking_neutralicon_accent2_2" csCatId="accent2" phldr="1"/>
      <dgm:spPr/>
      <dgm:t>
        <a:bodyPr/>
        <a:lstStyle/>
        <a:p>
          <a:endParaRPr lang="en-US"/>
        </a:p>
      </dgm:t>
    </dgm:pt>
    <dgm:pt modelId="{3A7CEAAE-DCAC-4EE3-BA14-E4E8FDAA0682}">
      <dgm:prSet/>
      <dgm:spPr/>
      <dgm:t>
        <a:bodyPr/>
        <a:lstStyle/>
        <a:p>
          <a:pPr>
            <a:lnSpc>
              <a:spcPct val="100000"/>
            </a:lnSpc>
            <a:defRPr cap="all"/>
          </a:pPr>
          <a:r>
            <a:rPr lang="en-US"/>
            <a:t>Interrogating frequency claims</a:t>
          </a:r>
        </a:p>
      </dgm:t>
    </dgm:pt>
    <dgm:pt modelId="{01033BF1-879A-4785-BD5B-3FFB59728D47}" type="parTrans" cxnId="{AC295F3C-BBAD-4B6A-BCBD-5F4F7B8333C6}">
      <dgm:prSet/>
      <dgm:spPr/>
      <dgm:t>
        <a:bodyPr/>
        <a:lstStyle/>
        <a:p>
          <a:endParaRPr lang="en-US"/>
        </a:p>
      </dgm:t>
    </dgm:pt>
    <dgm:pt modelId="{DDAB14F5-7673-400E-8899-750ECC0C0D7B}" type="sibTrans" cxnId="{AC295F3C-BBAD-4B6A-BCBD-5F4F7B8333C6}">
      <dgm:prSet/>
      <dgm:spPr/>
      <dgm:t>
        <a:bodyPr/>
        <a:lstStyle/>
        <a:p>
          <a:endParaRPr lang="en-US"/>
        </a:p>
      </dgm:t>
    </dgm:pt>
    <dgm:pt modelId="{D3FFA13A-6A14-4B81-A8FC-481A5ADCA911}">
      <dgm:prSet/>
      <dgm:spPr/>
      <dgm:t>
        <a:bodyPr/>
        <a:lstStyle/>
        <a:p>
          <a:pPr>
            <a:lnSpc>
              <a:spcPct val="100000"/>
            </a:lnSpc>
            <a:defRPr cap="all"/>
          </a:pPr>
          <a:r>
            <a:rPr lang="en-US"/>
            <a:t>Interrogating association claims</a:t>
          </a:r>
        </a:p>
      </dgm:t>
    </dgm:pt>
    <dgm:pt modelId="{7EDBDCFC-B06B-496D-87DE-3F2830E54365}" type="parTrans" cxnId="{5F153CAD-BFBF-47E4-AF7C-706A6EBA891F}">
      <dgm:prSet/>
      <dgm:spPr/>
      <dgm:t>
        <a:bodyPr/>
        <a:lstStyle/>
        <a:p>
          <a:endParaRPr lang="en-US"/>
        </a:p>
      </dgm:t>
    </dgm:pt>
    <dgm:pt modelId="{E6DBEACF-D09A-4A59-9506-A77C8938D170}" type="sibTrans" cxnId="{5F153CAD-BFBF-47E4-AF7C-706A6EBA891F}">
      <dgm:prSet/>
      <dgm:spPr/>
      <dgm:t>
        <a:bodyPr/>
        <a:lstStyle/>
        <a:p>
          <a:endParaRPr lang="en-US"/>
        </a:p>
      </dgm:t>
    </dgm:pt>
    <dgm:pt modelId="{21ED2421-C657-4A4D-BC5A-B9F4202543F0}">
      <dgm:prSet/>
      <dgm:spPr/>
      <dgm:t>
        <a:bodyPr/>
        <a:lstStyle/>
        <a:p>
          <a:pPr>
            <a:lnSpc>
              <a:spcPct val="100000"/>
            </a:lnSpc>
            <a:defRPr cap="all"/>
          </a:pPr>
          <a:r>
            <a:rPr lang="en-US"/>
            <a:t>Interrogating causal claims</a:t>
          </a:r>
        </a:p>
      </dgm:t>
    </dgm:pt>
    <dgm:pt modelId="{2CC2F599-BB4B-48E4-AC73-CCD28E54A043}" type="parTrans" cxnId="{B6BB448E-D66E-4853-8DED-2F574FE0DB0A}">
      <dgm:prSet/>
      <dgm:spPr/>
      <dgm:t>
        <a:bodyPr/>
        <a:lstStyle/>
        <a:p>
          <a:endParaRPr lang="en-US"/>
        </a:p>
      </dgm:t>
    </dgm:pt>
    <dgm:pt modelId="{20999B8D-A4EB-4C1C-858F-0A04D7FDDC9B}" type="sibTrans" cxnId="{B6BB448E-D66E-4853-8DED-2F574FE0DB0A}">
      <dgm:prSet/>
      <dgm:spPr/>
      <dgm:t>
        <a:bodyPr/>
        <a:lstStyle/>
        <a:p>
          <a:endParaRPr lang="en-US"/>
        </a:p>
      </dgm:t>
    </dgm:pt>
    <dgm:pt modelId="{0F724B49-6079-4D50-8DDE-17EA057087B4}" type="pres">
      <dgm:prSet presAssocID="{82570189-185E-43F7-AB90-E885206AC6BD}" presName="root" presStyleCnt="0">
        <dgm:presLayoutVars>
          <dgm:dir/>
          <dgm:resizeHandles val="exact"/>
        </dgm:presLayoutVars>
      </dgm:prSet>
      <dgm:spPr/>
    </dgm:pt>
    <dgm:pt modelId="{2A5FBBE0-CBE9-43F9-A93A-9403B0CD20B9}" type="pres">
      <dgm:prSet presAssocID="{3A7CEAAE-DCAC-4EE3-BA14-E4E8FDAA0682}" presName="compNode" presStyleCnt="0"/>
      <dgm:spPr/>
    </dgm:pt>
    <dgm:pt modelId="{E324FB25-2501-4196-B1D5-8A701826B94F}" type="pres">
      <dgm:prSet presAssocID="{3A7CEAAE-DCAC-4EE3-BA14-E4E8FDAA0682}" presName="iconBgRect" presStyleLbl="bgShp" presStyleIdx="0" presStyleCnt="3"/>
      <dgm:spPr>
        <a:prstGeom prst="round2DiagRect">
          <a:avLst>
            <a:gd name="adj1" fmla="val 29727"/>
            <a:gd name="adj2" fmla="val 0"/>
          </a:avLst>
        </a:prstGeom>
      </dgm:spPr>
    </dgm:pt>
    <dgm:pt modelId="{7C979342-1891-478E-9F43-7C5C0388E9D6}" type="pres">
      <dgm:prSet presAssocID="{3A7CEAAE-DCAC-4EE3-BA14-E4E8FDAA06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1E1CDC12-826D-4533-9089-4D738C602A04}" type="pres">
      <dgm:prSet presAssocID="{3A7CEAAE-DCAC-4EE3-BA14-E4E8FDAA0682}" presName="spaceRect" presStyleCnt="0"/>
      <dgm:spPr/>
    </dgm:pt>
    <dgm:pt modelId="{6CA1CB60-B2F1-4ECA-A9FF-A9D262C74D71}" type="pres">
      <dgm:prSet presAssocID="{3A7CEAAE-DCAC-4EE3-BA14-E4E8FDAA0682}" presName="textRect" presStyleLbl="revTx" presStyleIdx="0" presStyleCnt="3">
        <dgm:presLayoutVars>
          <dgm:chMax val="1"/>
          <dgm:chPref val="1"/>
        </dgm:presLayoutVars>
      </dgm:prSet>
      <dgm:spPr/>
    </dgm:pt>
    <dgm:pt modelId="{FAF7F78C-8DDB-4467-8505-F7185373A454}" type="pres">
      <dgm:prSet presAssocID="{DDAB14F5-7673-400E-8899-750ECC0C0D7B}" presName="sibTrans" presStyleCnt="0"/>
      <dgm:spPr/>
    </dgm:pt>
    <dgm:pt modelId="{42CE4BD1-C009-4201-873D-68DCDC1FB59B}" type="pres">
      <dgm:prSet presAssocID="{D3FFA13A-6A14-4B81-A8FC-481A5ADCA911}" presName="compNode" presStyleCnt="0"/>
      <dgm:spPr/>
    </dgm:pt>
    <dgm:pt modelId="{5B543256-8F0D-48AA-BE89-9C8F744EF939}" type="pres">
      <dgm:prSet presAssocID="{D3FFA13A-6A14-4B81-A8FC-481A5ADCA911}" presName="iconBgRect" presStyleLbl="bgShp" presStyleIdx="1" presStyleCnt="3"/>
      <dgm:spPr>
        <a:prstGeom prst="round2DiagRect">
          <a:avLst>
            <a:gd name="adj1" fmla="val 29727"/>
            <a:gd name="adj2" fmla="val 0"/>
          </a:avLst>
        </a:prstGeom>
      </dgm:spPr>
    </dgm:pt>
    <dgm:pt modelId="{34C9A201-705E-4F70-87CA-D611FD9EA1DE}" type="pres">
      <dgm:prSet presAssocID="{D3FFA13A-6A14-4B81-A8FC-481A5ADCA9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7DE54DF8-9949-4E08-A180-63FA78984C9E}" type="pres">
      <dgm:prSet presAssocID="{D3FFA13A-6A14-4B81-A8FC-481A5ADCA911}" presName="spaceRect" presStyleCnt="0"/>
      <dgm:spPr/>
    </dgm:pt>
    <dgm:pt modelId="{FADB2D4E-2228-4887-AB3A-53EBA816AE21}" type="pres">
      <dgm:prSet presAssocID="{D3FFA13A-6A14-4B81-A8FC-481A5ADCA911}" presName="textRect" presStyleLbl="revTx" presStyleIdx="1" presStyleCnt="3">
        <dgm:presLayoutVars>
          <dgm:chMax val="1"/>
          <dgm:chPref val="1"/>
        </dgm:presLayoutVars>
      </dgm:prSet>
      <dgm:spPr/>
    </dgm:pt>
    <dgm:pt modelId="{09DC9A5D-A059-47D6-9AE6-04967105D4E6}" type="pres">
      <dgm:prSet presAssocID="{E6DBEACF-D09A-4A59-9506-A77C8938D170}" presName="sibTrans" presStyleCnt="0"/>
      <dgm:spPr/>
    </dgm:pt>
    <dgm:pt modelId="{52AF9A91-7D77-4C9B-9D92-55EBE7AA77F5}" type="pres">
      <dgm:prSet presAssocID="{21ED2421-C657-4A4D-BC5A-B9F4202543F0}" presName="compNode" presStyleCnt="0"/>
      <dgm:spPr/>
    </dgm:pt>
    <dgm:pt modelId="{41A7A5ED-EEA8-40C6-BCD5-770F53931D0A}" type="pres">
      <dgm:prSet presAssocID="{21ED2421-C657-4A4D-BC5A-B9F4202543F0}" presName="iconBgRect" presStyleLbl="bgShp" presStyleIdx="2" presStyleCnt="3"/>
      <dgm:spPr>
        <a:prstGeom prst="round2DiagRect">
          <a:avLst>
            <a:gd name="adj1" fmla="val 29727"/>
            <a:gd name="adj2" fmla="val 0"/>
          </a:avLst>
        </a:prstGeom>
      </dgm:spPr>
    </dgm:pt>
    <dgm:pt modelId="{4A2FDB29-EDEB-4A67-9C4E-A414AAD31EE6}" type="pres">
      <dgm:prSet presAssocID="{21ED2421-C657-4A4D-BC5A-B9F4202543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958B77AC-5832-4EB7-8401-7E42FCBF4D3F}" type="pres">
      <dgm:prSet presAssocID="{21ED2421-C657-4A4D-BC5A-B9F4202543F0}" presName="spaceRect" presStyleCnt="0"/>
      <dgm:spPr/>
    </dgm:pt>
    <dgm:pt modelId="{DB47B8B1-4CF3-4AEA-A296-D6ED04FE24C0}" type="pres">
      <dgm:prSet presAssocID="{21ED2421-C657-4A4D-BC5A-B9F4202543F0}" presName="textRect" presStyleLbl="revTx" presStyleIdx="2" presStyleCnt="3">
        <dgm:presLayoutVars>
          <dgm:chMax val="1"/>
          <dgm:chPref val="1"/>
        </dgm:presLayoutVars>
      </dgm:prSet>
      <dgm:spPr/>
    </dgm:pt>
  </dgm:ptLst>
  <dgm:cxnLst>
    <dgm:cxn modelId="{AC295F3C-BBAD-4B6A-BCBD-5F4F7B8333C6}" srcId="{82570189-185E-43F7-AB90-E885206AC6BD}" destId="{3A7CEAAE-DCAC-4EE3-BA14-E4E8FDAA0682}" srcOrd="0" destOrd="0" parTransId="{01033BF1-879A-4785-BD5B-3FFB59728D47}" sibTransId="{DDAB14F5-7673-400E-8899-750ECC0C0D7B}"/>
    <dgm:cxn modelId="{13BB353D-9299-4B88-9CAA-C777850A3E88}" type="presOf" srcId="{3A7CEAAE-DCAC-4EE3-BA14-E4E8FDAA0682}" destId="{6CA1CB60-B2F1-4ECA-A9FF-A9D262C74D71}" srcOrd="0" destOrd="0" presId="urn:microsoft.com/office/officeart/2018/5/layout/IconLeafLabelList"/>
    <dgm:cxn modelId="{CC1EB640-D3A9-48F6-BC6E-E87746821856}" type="presOf" srcId="{21ED2421-C657-4A4D-BC5A-B9F4202543F0}" destId="{DB47B8B1-4CF3-4AEA-A296-D6ED04FE24C0}" srcOrd="0" destOrd="0" presId="urn:microsoft.com/office/officeart/2018/5/layout/IconLeafLabelList"/>
    <dgm:cxn modelId="{9263D553-3017-4073-8533-E8E89C184908}" type="presOf" srcId="{D3FFA13A-6A14-4B81-A8FC-481A5ADCA911}" destId="{FADB2D4E-2228-4887-AB3A-53EBA816AE21}" srcOrd="0" destOrd="0" presId="urn:microsoft.com/office/officeart/2018/5/layout/IconLeafLabelList"/>
    <dgm:cxn modelId="{54E4FD7E-FFDC-483A-82F1-F32E4F6E51AB}" type="presOf" srcId="{82570189-185E-43F7-AB90-E885206AC6BD}" destId="{0F724B49-6079-4D50-8DDE-17EA057087B4}" srcOrd="0" destOrd="0" presId="urn:microsoft.com/office/officeart/2018/5/layout/IconLeafLabelList"/>
    <dgm:cxn modelId="{B6BB448E-D66E-4853-8DED-2F574FE0DB0A}" srcId="{82570189-185E-43F7-AB90-E885206AC6BD}" destId="{21ED2421-C657-4A4D-BC5A-B9F4202543F0}" srcOrd="2" destOrd="0" parTransId="{2CC2F599-BB4B-48E4-AC73-CCD28E54A043}" sibTransId="{20999B8D-A4EB-4C1C-858F-0A04D7FDDC9B}"/>
    <dgm:cxn modelId="{5F153CAD-BFBF-47E4-AF7C-706A6EBA891F}" srcId="{82570189-185E-43F7-AB90-E885206AC6BD}" destId="{D3FFA13A-6A14-4B81-A8FC-481A5ADCA911}" srcOrd="1" destOrd="0" parTransId="{7EDBDCFC-B06B-496D-87DE-3F2830E54365}" sibTransId="{E6DBEACF-D09A-4A59-9506-A77C8938D170}"/>
    <dgm:cxn modelId="{681C1B43-679D-44E7-98D3-6BF1F75D8631}" type="presParOf" srcId="{0F724B49-6079-4D50-8DDE-17EA057087B4}" destId="{2A5FBBE0-CBE9-43F9-A93A-9403B0CD20B9}" srcOrd="0" destOrd="0" presId="urn:microsoft.com/office/officeart/2018/5/layout/IconLeafLabelList"/>
    <dgm:cxn modelId="{3198314E-60AE-4C75-A78B-509A2987E236}" type="presParOf" srcId="{2A5FBBE0-CBE9-43F9-A93A-9403B0CD20B9}" destId="{E324FB25-2501-4196-B1D5-8A701826B94F}" srcOrd="0" destOrd="0" presId="urn:microsoft.com/office/officeart/2018/5/layout/IconLeafLabelList"/>
    <dgm:cxn modelId="{2506668F-37D5-4D2B-B6E4-CE97A9A9466A}" type="presParOf" srcId="{2A5FBBE0-CBE9-43F9-A93A-9403B0CD20B9}" destId="{7C979342-1891-478E-9F43-7C5C0388E9D6}" srcOrd="1" destOrd="0" presId="urn:microsoft.com/office/officeart/2018/5/layout/IconLeafLabelList"/>
    <dgm:cxn modelId="{434DDF03-1896-4E57-BDF7-0350A0CF97EF}" type="presParOf" srcId="{2A5FBBE0-CBE9-43F9-A93A-9403B0CD20B9}" destId="{1E1CDC12-826D-4533-9089-4D738C602A04}" srcOrd="2" destOrd="0" presId="urn:microsoft.com/office/officeart/2018/5/layout/IconLeafLabelList"/>
    <dgm:cxn modelId="{F832625E-8DB3-4B73-88F3-4FB1BFBB303C}" type="presParOf" srcId="{2A5FBBE0-CBE9-43F9-A93A-9403B0CD20B9}" destId="{6CA1CB60-B2F1-4ECA-A9FF-A9D262C74D71}" srcOrd="3" destOrd="0" presId="urn:microsoft.com/office/officeart/2018/5/layout/IconLeafLabelList"/>
    <dgm:cxn modelId="{F8B6E3CD-9505-4BB5-8B6B-0D2B27737635}" type="presParOf" srcId="{0F724B49-6079-4D50-8DDE-17EA057087B4}" destId="{FAF7F78C-8DDB-4467-8505-F7185373A454}" srcOrd="1" destOrd="0" presId="urn:microsoft.com/office/officeart/2018/5/layout/IconLeafLabelList"/>
    <dgm:cxn modelId="{1019135E-5A02-48A4-A621-A5C36B639F75}" type="presParOf" srcId="{0F724B49-6079-4D50-8DDE-17EA057087B4}" destId="{42CE4BD1-C009-4201-873D-68DCDC1FB59B}" srcOrd="2" destOrd="0" presId="urn:microsoft.com/office/officeart/2018/5/layout/IconLeafLabelList"/>
    <dgm:cxn modelId="{8A06AD18-5518-44A6-B58C-47ABCA6B9103}" type="presParOf" srcId="{42CE4BD1-C009-4201-873D-68DCDC1FB59B}" destId="{5B543256-8F0D-48AA-BE89-9C8F744EF939}" srcOrd="0" destOrd="0" presId="urn:microsoft.com/office/officeart/2018/5/layout/IconLeafLabelList"/>
    <dgm:cxn modelId="{9E4D4672-CB15-4DAD-8319-9C92A73D0C4B}" type="presParOf" srcId="{42CE4BD1-C009-4201-873D-68DCDC1FB59B}" destId="{34C9A201-705E-4F70-87CA-D611FD9EA1DE}" srcOrd="1" destOrd="0" presId="urn:microsoft.com/office/officeart/2018/5/layout/IconLeafLabelList"/>
    <dgm:cxn modelId="{94B59EAC-00CD-457A-895A-7DCCE71539F2}" type="presParOf" srcId="{42CE4BD1-C009-4201-873D-68DCDC1FB59B}" destId="{7DE54DF8-9949-4E08-A180-63FA78984C9E}" srcOrd="2" destOrd="0" presId="urn:microsoft.com/office/officeart/2018/5/layout/IconLeafLabelList"/>
    <dgm:cxn modelId="{94BF3285-F9DC-4840-B0F3-4EE3D1D9F23C}" type="presParOf" srcId="{42CE4BD1-C009-4201-873D-68DCDC1FB59B}" destId="{FADB2D4E-2228-4887-AB3A-53EBA816AE21}" srcOrd="3" destOrd="0" presId="urn:microsoft.com/office/officeart/2018/5/layout/IconLeafLabelList"/>
    <dgm:cxn modelId="{02413E73-C990-4AB0-AA43-630EFA707A68}" type="presParOf" srcId="{0F724B49-6079-4D50-8DDE-17EA057087B4}" destId="{09DC9A5D-A059-47D6-9AE6-04967105D4E6}" srcOrd="3" destOrd="0" presId="urn:microsoft.com/office/officeart/2018/5/layout/IconLeafLabelList"/>
    <dgm:cxn modelId="{A705F85A-C9A3-4643-907C-F96DF1532CD2}" type="presParOf" srcId="{0F724B49-6079-4D50-8DDE-17EA057087B4}" destId="{52AF9A91-7D77-4C9B-9D92-55EBE7AA77F5}" srcOrd="4" destOrd="0" presId="urn:microsoft.com/office/officeart/2018/5/layout/IconLeafLabelList"/>
    <dgm:cxn modelId="{98FF9AF6-B6E5-435E-A19C-74E0B36F9BA3}" type="presParOf" srcId="{52AF9A91-7D77-4C9B-9D92-55EBE7AA77F5}" destId="{41A7A5ED-EEA8-40C6-BCD5-770F53931D0A}" srcOrd="0" destOrd="0" presId="urn:microsoft.com/office/officeart/2018/5/layout/IconLeafLabelList"/>
    <dgm:cxn modelId="{CFB4C27D-88AA-4FA4-84D0-B890F499BE9E}" type="presParOf" srcId="{52AF9A91-7D77-4C9B-9D92-55EBE7AA77F5}" destId="{4A2FDB29-EDEB-4A67-9C4E-A414AAD31EE6}" srcOrd="1" destOrd="0" presId="urn:microsoft.com/office/officeart/2018/5/layout/IconLeafLabelList"/>
    <dgm:cxn modelId="{5A124B0B-F099-4E68-8D8F-1444C06DCFAB}" type="presParOf" srcId="{52AF9A91-7D77-4C9B-9D92-55EBE7AA77F5}" destId="{958B77AC-5832-4EB7-8401-7E42FCBF4D3F}" srcOrd="2" destOrd="0" presId="urn:microsoft.com/office/officeart/2018/5/layout/IconLeafLabelList"/>
    <dgm:cxn modelId="{1842ACA0-AC0D-48A0-BFED-2F2CFAB99E12}" type="presParOf" srcId="{52AF9A91-7D77-4C9B-9D92-55EBE7AA77F5}" destId="{DB47B8B1-4CF3-4AEA-A296-D6ED04FE24C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61DF0F-52CA-4CB5-9B6F-E5DBD12072F1}" type="doc">
      <dgm:prSet loTypeId="urn:microsoft.com/office/officeart/2018/5/layout/IconLeaf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32FCA4E2-DB44-4EC0-8600-0BB02CD340E8}">
      <dgm:prSet/>
      <dgm:spPr/>
      <dgm:t>
        <a:bodyPr/>
        <a:lstStyle/>
        <a:p>
          <a:pPr>
            <a:lnSpc>
              <a:spcPct val="100000"/>
            </a:lnSpc>
            <a:defRPr cap="all"/>
          </a:pPr>
          <a:r>
            <a:rPr lang="en-US"/>
            <a:t>Construct validity</a:t>
          </a:r>
        </a:p>
      </dgm:t>
    </dgm:pt>
    <dgm:pt modelId="{EAB3DB12-366C-4703-A85A-4D7E505A20A9}" type="parTrans" cxnId="{21FA8E0C-0F0E-4FF1-BF18-6D444ED9CC95}">
      <dgm:prSet/>
      <dgm:spPr/>
      <dgm:t>
        <a:bodyPr/>
        <a:lstStyle/>
        <a:p>
          <a:endParaRPr lang="en-US"/>
        </a:p>
      </dgm:t>
    </dgm:pt>
    <dgm:pt modelId="{B3A2FBAB-EADF-400B-8AF2-5AB55F33E501}" type="sibTrans" cxnId="{21FA8E0C-0F0E-4FF1-BF18-6D444ED9CC95}">
      <dgm:prSet/>
      <dgm:spPr/>
      <dgm:t>
        <a:bodyPr/>
        <a:lstStyle/>
        <a:p>
          <a:endParaRPr lang="en-US"/>
        </a:p>
      </dgm:t>
    </dgm:pt>
    <dgm:pt modelId="{867695C0-CA7B-442D-8994-76AC90772735}">
      <dgm:prSet/>
      <dgm:spPr/>
      <dgm:t>
        <a:bodyPr/>
        <a:lstStyle/>
        <a:p>
          <a:pPr>
            <a:lnSpc>
              <a:spcPct val="100000"/>
            </a:lnSpc>
            <a:defRPr cap="all"/>
          </a:pPr>
          <a:r>
            <a:rPr lang="en-US"/>
            <a:t>External validity, or generalizability</a:t>
          </a:r>
        </a:p>
      </dgm:t>
    </dgm:pt>
    <dgm:pt modelId="{026A253D-F83F-4608-B8E3-73FFB855D608}" type="parTrans" cxnId="{5A5F832B-8C89-43E2-85D8-6DB52F165F85}">
      <dgm:prSet/>
      <dgm:spPr/>
      <dgm:t>
        <a:bodyPr/>
        <a:lstStyle/>
        <a:p>
          <a:endParaRPr lang="en-US"/>
        </a:p>
      </dgm:t>
    </dgm:pt>
    <dgm:pt modelId="{842233D0-062D-4E95-9F77-9DD0E0D4AB09}" type="sibTrans" cxnId="{5A5F832B-8C89-43E2-85D8-6DB52F165F85}">
      <dgm:prSet/>
      <dgm:spPr/>
      <dgm:t>
        <a:bodyPr/>
        <a:lstStyle/>
        <a:p>
          <a:endParaRPr lang="en-US"/>
        </a:p>
      </dgm:t>
    </dgm:pt>
    <dgm:pt modelId="{13465D23-B529-4C73-A760-363A5A8C1BBE}">
      <dgm:prSet/>
      <dgm:spPr/>
      <dgm:t>
        <a:bodyPr/>
        <a:lstStyle/>
        <a:p>
          <a:pPr>
            <a:lnSpc>
              <a:spcPct val="100000"/>
            </a:lnSpc>
            <a:defRPr cap="all"/>
          </a:pPr>
          <a:r>
            <a:rPr lang="en-US"/>
            <a:t>Statistical validity</a:t>
          </a:r>
        </a:p>
      </dgm:t>
    </dgm:pt>
    <dgm:pt modelId="{2953B16E-6330-437A-BF9E-BDF6235A0B64}" type="parTrans" cxnId="{1911E577-1B5F-4632-AD91-DD3BB3D80A30}">
      <dgm:prSet/>
      <dgm:spPr/>
      <dgm:t>
        <a:bodyPr/>
        <a:lstStyle/>
        <a:p>
          <a:endParaRPr lang="en-US"/>
        </a:p>
      </dgm:t>
    </dgm:pt>
    <dgm:pt modelId="{64B58040-D513-42DF-B658-F2A3FB956583}" type="sibTrans" cxnId="{1911E577-1B5F-4632-AD91-DD3BB3D80A30}">
      <dgm:prSet/>
      <dgm:spPr/>
      <dgm:t>
        <a:bodyPr/>
        <a:lstStyle/>
        <a:p>
          <a:endParaRPr lang="en-US"/>
        </a:p>
      </dgm:t>
    </dgm:pt>
    <dgm:pt modelId="{6C08809A-EFD0-4610-96CB-95983FAC3573}" type="pres">
      <dgm:prSet presAssocID="{5261DF0F-52CA-4CB5-9B6F-E5DBD12072F1}" presName="root" presStyleCnt="0">
        <dgm:presLayoutVars>
          <dgm:dir/>
          <dgm:resizeHandles val="exact"/>
        </dgm:presLayoutVars>
      </dgm:prSet>
      <dgm:spPr/>
    </dgm:pt>
    <dgm:pt modelId="{ABF189AE-E525-44E9-BB85-5148A6141664}" type="pres">
      <dgm:prSet presAssocID="{32FCA4E2-DB44-4EC0-8600-0BB02CD340E8}" presName="compNode" presStyleCnt="0"/>
      <dgm:spPr/>
    </dgm:pt>
    <dgm:pt modelId="{3F58378F-22EC-48E7-84AF-6F9A1900A6DA}" type="pres">
      <dgm:prSet presAssocID="{32FCA4E2-DB44-4EC0-8600-0BB02CD340E8}" presName="iconBgRect" presStyleLbl="bgShp" presStyleIdx="0" presStyleCnt="3"/>
      <dgm:spPr>
        <a:prstGeom prst="round2DiagRect">
          <a:avLst>
            <a:gd name="adj1" fmla="val 29727"/>
            <a:gd name="adj2" fmla="val 0"/>
          </a:avLst>
        </a:prstGeom>
      </dgm:spPr>
    </dgm:pt>
    <dgm:pt modelId="{552C9426-BEA8-4105-AEF3-7B216943544B}" type="pres">
      <dgm:prSet presAssocID="{32FCA4E2-DB44-4EC0-8600-0BB02CD340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D34DB425-85F1-4D28-8053-422A6DA653FB}" type="pres">
      <dgm:prSet presAssocID="{32FCA4E2-DB44-4EC0-8600-0BB02CD340E8}" presName="spaceRect" presStyleCnt="0"/>
      <dgm:spPr/>
    </dgm:pt>
    <dgm:pt modelId="{EA9C1793-FF84-4D9C-B855-ACF4C5808442}" type="pres">
      <dgm:prSet presAssocID="{32FCA4E2-DB44-4EC0-8600-0BB02CD340E8}" presName="textRect" presStyleLbl="revTx" presStyleIdx="0" presStyleCnt="3">
        <dgm:presLayoutVars>
          <dgm:chMax val="1"/>
          <dgm:chPref val="1"/>
        </dgm:presLayoutVars>
      </dgm:prSet>
      <dgm:spPr/>
    </dgm:pt>
    <dgm:pt modelId="{11343926-DA64-438A-A5F6-401AC25FBE55}" type="pres">
      <dgm:prSet presAssocID="{B3A2FBAB-EADF-400B-8AF2-5AB55F33E501}" presName="sibTrans" presStyleCnt="0"/>
      <dgm:spPr/>
    </dgm:pt>
    <dgm:pt modelId="{5895A50A-FFD7-4DD0-BD0C-9516422375A8}" type="pres">
      <dgm:prSet presAssocID="{867695C0-CA7B-442D-8994-76AC90772735}" presName="compNode" presStyleCnt="0"/>
      <dgm:spPr/>
    </dgm:pt>
    <dgm:pt modelId="{D573778F-7597-4353-BD59-5C4A397AD6B2}" type="pres">
      <dgm:prSet presAssocID="{867695C0-CA7B-442D-8994-76AC90772735}" presName="iconBgRect" presStyleLbl="bgShp" presStyleIdx="1" presStyleCnt="3"/>
      <dgm:spPr>
        <a:prstGeom prst="round2DiagRect">
          <a:avLst>
            <a:gd name="adj1" fmla="val 29727"/>
            <a:gd name="adj2" fmla="val 0"/>
          </a:avLst>
        </a:prstGeom>
      </dgm:spPr>
    </dgm:pt>
    <dgm:pt modelId="{02C89FC1-E7BF-4F70-BDEC-AA43C489C82B}" type="pres">
      <dgm:prSet presAssocID="{867695C0-CA7B-442D-8994-76AC907727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662FC3D-DED3-43A9-90DD-8FE0F2E471CA}" type="pres">
      <dgm:prSet presAssocID="{867695C0-CA7B-442D-8994-76AC90772735}" presName="spaceRect" presStyleCnt="0"/>
      <dgm:spPr/>
    </dgm:pt>
    <dgm:pt modelId="{840901BE-90B3-4A82-BD0E-89E5AFB44D0F}" type="pres">
      <dgm:prSet presAssocID="{867695C0-CA7B-442D-8994-76AC90772735}" presName="textRect" presStyleLbl="revTx" presStyleIdx="1" presStyleCnt="3">
        <dgm:presLayoutVars>
          <dgm:chMax val="1"/>
          <dgm:chPref val="1"/>
        </dgm:presLayoutVars>
      </dgm:prSet>
      <dgm:spPr/>
    </dgm:pt>
    <dgm:pt modelId="{3E0A75C9-09A4-486B-B9F8-A945B619FB90}" type="pres">
      <dgm:prSet presAssocID="{842233D0-062D-4E95-9F77-9DD0E0D4AB09}" presName="sibTrans" presStyleCnt="0"/>
      <dgm:spPr/>
    </dgm:pt>
    <dgm:pt modelId="{AF11B08C-DC56-4DA0-8B00-0874F757AEAA}" type="pres">
      <dgm:prSet presAssocID="{13465D23-B529-4C73-A760-363A5A8C1BBE}" presName="compNode" presStyleCnt="0"/>
      <dgm:spPr/>
    </dgm:pt>
    <dgm:pt modelId="{E2E990FC-67A3-47B7-AE0A-9DDE483032B2}" type="pres">
      <dgm:prSet presAssocID="{13465D23-B529-4C73-A760-363A5A8C1BBE}" presName="iconBgRect" presStyleLbl="bgShp" presStyleIdx="2" presStyleCnt="3"/>
      <dgm:spPr>
        <a:prstGeom prst="round2DiagRect">
          <a:avLst>
            <a:gd name="adj1" fmla="val 29727"/>
            <a:gd name="adj2" fmla="val 0"/>
          </a:avLst>
        </a:prstGeom>
      </dgm:spPr>
    </dgm:pt>
    <dgm:pt modelId="{494FB62F-2DE6-4AE6-A69D-F2EF805B3D22}" type="pres">
      <dgm:prSet presAssocID="{13465D23-B529-4C73-A760-363A5A8C1B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4ADB95FB-B769-4EBD-956B-5BA5D7657C4D}" type="pres">
      <dgm:prSet presAssocID="{13465D23-B529-4C73-A760-363A5A8C1BBE}" presName="spaceRect" presStyleCnt="0"/>
      <dgm:spPr/>
    </dgm:pt>
    <dgm:pt modelId="{75F2167F-5A4E-4D07-A5BE-639C8D1160BD}" type="pres">
      <dgm:prSet presAssocID="{13465D23-B529-4C73-A760-363A5A8C1BBE}" presName="textRect" presStyleLbl="revTx" presStyleIdx="2" presStyleCnt="3">
        <dgm:presLayoutVars>
          <dgm:chMax val="1"/>
          <dgm:chPref val="1"/>
        </dgm:presLayoutVars>
      </dgm:prSet>
      <dgm:spPr/>
    </dgm:pt>
  </dgm:ptLst>
  <dgm:cxnLst>
    <dgm:cxn modelId="{723B7206-378C-4671-9E4D-A10B9F112242}" type="presOf" srcId="{13465D23-B529-4C73-A760-363A5A8C1BBE}" destId="{75F2167F-5A4E-4D07-A5BE-639C8D1160BD}" srcOrd="0" destOrd="0" presId="urn:microsoft.com/office/officeart/2018/5/layout/IconLeafLabelList"/>
    <dgm:cxn modelId="{21FA8E0C-0F0E-4FF1-BF18-6D444ED9CC95}" srcId="{5261DF0F-52CA-4CB5-9B6F-E5DBD12072F1}" destId="{32FCA4E2-DB44-4EC0-8600-0BB02CD340E8}" srcOrd="0" destOrd="0" parTransId="{EAB3DB12-366C-4703-A85A-4D7E505A20A9}" sibTransId="{B3A2FBAB-EADF-400B-8AF2-5AB55F33E501}"/>
    <dgm:cxn modelId="{400B080F-DDA0-4B07-ACD7-E46A75D9971C}" type="presOf" srcId="{32FCA4E2-DB44-4EC0-8600-0BB02CD340E8}" destId="{EA9C1793-FF84-4D9C-B855-ACF4C5808442}" srcOrd="0" destOrd="0" presId="urn:microsoft.com/office/officeart/2018/5/layout/IconLeafLabelList"/>
    <dgm:cxn modelId="{5A5F832B-8C89-43E2-85D8-6DB52F165F85}" srcId="{5261DF0F-52CA-4CB5-9B6F-E5DBD12072F1}" destId="{867695C0-CA7B-442D-8994-76AC90772735}" srcOrd="1" destOrd="0" parTransId="{026A253D-F83F-4608-B8E3-73FFB855D608}" sibTransId="{842233D0-062D-4E95-9F77-9DD0E0D4AB09}"/>
    <dgm:cxn modelId="{83751F3E-507F-45DA-994D-E7DBEC11C471}" type="presOf" srcId="{867695C0-CA7B-442D-8994-76AC90772735}" destId="{840901BE-90B3-4A82-BD0E-89E5AFB44D0F}" srcOrd="0" destOrd="0" presId="urn:microsoft.com/office/officeart/2018/5/layout/IconLeafLabelList"/>
    <dgm:cxn modelId="{1911E577-1B5F-4632-AD91-DD3BB3D80A30}" srcId="{5261DF0F-52CA-4CB5-9B6F-E5DBD12072F1}" destId="{13465D23-B529-4C73-A760-363A5A8C1BBE}" srcOrd="2" destOrd="0" parTransId="{2953B16E-6330-437A-BF9E-BDF6235A0B64}" sibTransId="{64B58040-D513-42DF-B658-F2A3FB956583}"/>
    <dgm:cxn modelId="{ECED59FB-116A-4612-AC9B-CE6BDF1E78CB}" type="presOf" srcId="{5261DF0F-52CA-4CB5-9B6F-E5DBD12072F1}" destId="{6C08809A-EFD0-4610-96CB-95983FAC3573}" srcOrd="0" destOrd="0" presId="urn:microsoft.com/office/officeart/2018/5/layout/IconLeafLabelList"/>
    <dgm:cxn modelId="{EFABBFD2-C99D-40E3-88BB-E186E979FBE6}" type="presParOf" srcId="{6C08809A-EFD0-4610-96CB-95983FAC3573}" destId="{ABF189AE-E525-44E9-BB85-5148A6141664}" srcOrd="0" destOrd="0" presId="urn:microsoft.com/office/officeart/2018/5/layout/IconLeafLabelList"/>
    <dgm:cxn modelId="{50F14A12-D802-4D52-9D7C-5A48B7C9A8D8}" type="presParOf" srcId="{ABF189AE-E525-44E9-BB85-5148A6141664}" destId="{3F58378F-22EC-48E7-84AF-6F9A1900A6DA}" srcOrd="0" destOrd="0" presId="urn:microsoft.com/office/officeart/2018/5/layout/IconLeafLabelList"/>
    <dgm:cxn modelId="{4186E7F0-B5EF-498E-A967-4DB3E6F9576E}" type="presParOf" srcId="{ABF189AE-E525-44E9-BB85-5148A6141664}" destId="{552C9426-BEA8-4105-AEF3-7B216943544B}" srcOrd="1" destOrd="0" presId="urn:microsoft.com/office/officeart/2018/5/layout/IconLeafLabelList"/>
    <dgm:cxn modelId="{267EB8AC-DA52-4B13-8C4C-06B282BC9C2C}" type="presParOf" srcId="{ABF189AE-E525-44E9-BB85-5148A6141664}" destId="{D34DB425-85F1-4D28-8053-422A6DA653FB}" srcOrd="2" destOrd="0" presId="urn:microsoft.com/office/officeart/2018/5/layout/IconLeafLabelList"/>
    <dgm:cxn modelId="{6A9919CA-88DA-40BA-98DA-EF5FE689FC33}" type="presParOf" srcId="{ABF189AE-E525-44E9-BB85-5148A6141664}" destId="{EA9C1793-FF84-4D9C-B855-ACF4C5808442}" srcOrd="3" destOrd="0" presId="urn:microsoft.com/office/officeart/2018/5/layout/IconLeafLabelList"/>
    <dgm:cxn modelId="{9B4E0803-7822-4AC4-B66E-1D8775CFE2E6}" type="presParOf" srcId="{6C08809A-EFD0-4610-96CB-95983FAC3573}" destId="{11343926-DA64-438A-A5F6-401AC25FBE55}" srcOrd="1" destOrd="0" presId="urn:microsoft.com/office/officeart/2018/5/layout/IconLeafLabelList"/>
    <dgm:cxn modelId="{B63DE507-32D7-4DD4-9B88-888CCE184378}" type="presParOf" srcId="{6C08809A-EFD0-4610-96CB-95983FAC3573}" destId="{5895A50A-FFD7-4DD0-BD0C-9516422375A8}" srcOrd="2" destOrd="0" presId="urn:microsoft.com/office/officeart/2018/5/layout/IconLeafLabelList"/>
    <dgm:cxn modelId="{44D6E0CA-7A2C-4431-ABE0-3D7C1A714B19}" type="presParOf" srcId="{5895A50A-FFD7-4DD0-BD0C-9516422375A8}" destId="{D573778F-7597-4353-BD59-5C4A397AD6B2}" srcOrd="0" destOrd="0" presId="urn:microsoft.com/office/officeart/2018/5/layout/IconLeafLabelList"/>
    <dgm:cxn modelId="{F0F4D782-B2F9-41CD-BB84-44AC87099BB3}" type="presParOf" srcId="{5895A50A-FFD7-4DD0-BD0C-9516422375A8}" destId="{02C89FC1-E7BF-4F70-BDEC-AA43C489C82B}" srcOrd="1" destOrd="0" presId="urn:microsoft.com/office/officeart/2018/5/layout/IconLeafLabelList"/>
    <dgm:cxn modelId="{55B55000-869B-4773-B2C6-322EF07ECD47}" type="presParOf" srcId="{5895A50A-FFD7-4DD0-BD0C-9516422375A8}" destId="{8662FC3D-DED3-43A9-90DD-8FE0F2E471CA}" srcOrd="2" destOrd="0" presId="urn:microsoft.com/office/officeart/2018/5/layout/IconLeafLabelList"/>
    <dgm:cxn modelId="{A88814FB-D1B4-4B41-84E0-5A2FD8589BDE}" type="presParOf" srcId="{5895A50A-FFD7-4DD0-BD0C-9516422375A8}" destId="{840901BE-90B3-4A82-BD0E-89E5AFB44D0F}" srcOrd="3" destOrd="0" presId="urn:microsoft.com/office/officeart/2018/5/layout/IconLeafLabelList"/>
    <dgm:cxn modelId="{A92B25FC-A32C-4C82-B8C0-CFE73973C1AF}" type="presParOf" srcId="{6C08809A-EFD0-4610-96CB-95983FAC3573}" destId="{3E0A75C9-09A4-486B-B9F8-A945B619FB90}" srcOrd="3" destOrd="0" presId="urn:microsoft.com/office/officeart/2018/5/layout/IconLeafLabelList"/>
    <dgm:cxn modelId="{A017C362-3DC7-45E1-B2E1-7B1EC1B03249}" type="presParOf" srcId="{6C08809A-EFD0-4610-96CB-95983FAC3573}" destId="{AF11B08C-DC56-4DA0-8B00-0874F757AEAA}" srcOrd="4" destOrd="0" presId="urn:microsoft.com/office/officeart/2018/5/layout/IconLeafLabelList"/>
    <dgm:cxn modelId="{59578BE7-781B-4216-81A1-A40A2C5825D8}" type="presParOf" srcId="{AF11B08C-DC56-4DA0-8B00-0874F757AEAA}" destId="{E2E990FC-67A3-47B7-AE0A-9DDE483032B2}" srcOrd="0" destOrd="0" presId="urn:microsoft.com/office/officeart/2018/5/layout/IconLeafLabelList"/>
    <dgm:cxn modelId="{600D4F9E-88D8-4BE6-B613-473BF32A18AB}" type="presParOf" srcId="{AF11B08C-DC56-4DA0-8B00-0874F757AEAA}" destId="{494FB62F-2DE6-4AE6-A69D-F2EF805B3D22}" srcOrd="1" destOrd="0" presId="urn:microsoft.com/office/officeart/2018/5/layout/IconLeafLabelList"/>
    <dgm:cxn modelId="{C1AC13A9-C6EE-43B1-BF49-E2F66D5EF9EB}" type="presParOf" srcId="{AF11B08C-DC56-4DA0-8B00-0874F757AEAA}" destId="{4ADB95FB-B769-4EBD-956B-5BA5D7657C4D}" srcOrd="2" destOrd="0" presId="urn:microsoft.com/office/officeart/2018/5/layout/IconLeafLabelList"/>
    <dgm:cxn modelId="{FE80BED8-5471-4872-98A1-E5C3FD58D870}" type="presParOf" srcId="{AF11B08C-DC56-4DA0-8B00-0874F757AEAA}" destId="{75F2167F-5A4E-4D07-A5BE-639C8D1160B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02C943-F10D-48CC-A6BD-2355A5C96C85}"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0E32C9AE-BE3D-4D51-BBA1-7D2F1F900DF6}">
      <dgm:prSet/>
      <dgm:spPr/>
      <dgm:t>
        <a:bodyPr/>
        <a:lstStyle/>
        <a:p>
          <a:pPr>
            <a:lnSpc>
              <a:spcPct val="100000"/>
            </a:lnSpc>
          </a:pPr>
          <a:r>
            <a:rPr lang="en-US"/>
            <a:t>Construct validity </a:t>
          </a:r>
        </a:p>
      </dgm:t>
    </dgm:pt>
    <dgm:pt modelId="{18D867CD-A222-40E5-8D0B-7AA28FF7A02B}" type="parTrans" cxnId="{22C220DB-67DD-4B69-901A-895FA5C7D120}">
      <dgm:prSet/>
      <dgm:spPr/>
      <dgm:t>
        <a:bodyPr/>
        <a:lstStyle/>
        <a:p>
          <a:endParaRPr lang="en-US"/>
        </a:p>
      </dgm:t>
    </dgm:pt>
    <dgm:pt modelId="{BF743C93-486B-4F60-9EF9-6FAE7425807D}" type="sibTrans" cxnId="{22C220DB-67DD-4B69-901A-895FA5C7D120}">
      <dgm:prSet/>
      <dgm:spPr/>
      <dgm:t>
        <a:bodyPr/>
        <a:lstStyle/>
        <a:p>
          <a:endParaRPr lang="en-US"/>
        </a:p>
      </dgm:t>
    </dgm:pt>
    <dgm:pt modelId="{965F94B3-6431-42BA-9F41-56B10326034C}">
      <dgm:prSet/>
      <dgm:spPr/>
      <dgm:t>
        <a:bodyPr/>
        <a:lstStyle/>
        <a:p>
          <a:pPr>
            <a:lnSpc>
              <a:spcPct val="100000"/>
            </a:lnSpc>
          </a:pPr>
          <a:r>
            <a:rPr lang="en-US"/>
            <a:t>External validity</a:t>
          </a:r>
        </a:p>
      </dgm:t>
    </dgm:pt>
    <dgm:pt modelId="{70705065-421F-4243-B570-1360249E1C79}" type="parTrans" cxnId="{3A2E2394-6FDC-4A99-B4F4-E703F65E2645}">
      <dgm:prSet/>
      <dgm:spPr/>
      <dgm:t>
        <a:bodyPr/>
        <a:lstStyle/>
        <a:p>
          <a:endParaRPr lang="en-US"/>
        </a:p>
      </dgm:t>
    </dgm:pt>
    <dgm:pt modelId="{570D52CB-B8A0-4567-BA78-35D7E8F4F052}" type="sibTrans" cxnId="{3A2E2394-6FDC-4A99-B4F4-E703F65E2645}">
      <dgm:prSet/>
      <dgm:spPr/>
      <dgm:t>
        <a:bodyPr/>
        <a:lstStyle/>
        <a:p>
          <a:endParaRPr lang="en-US"/>
        </a:p>
      </dgm:t>
    </dgm:pt>
    <dgm:pt modelId="{0C5CFDEC-04B4-4C3F-8881-C80133BADBA9}">
      <dgm:prSet/>
      <dgm:spPr/>
      <dgm:t>
        <a:bodyPr/>
        <a:lstStyle/>
        <a:p>
          <a:pPr>
            <a:lnSpc>
              <a:spcPct val="100000"/>
            </a:lnSpc>
          </a:pPr>
          <a:r>
            <a:rPr lang="en-US"/>
            <a:t>Statistical validity </a:t>
          </a:r>
        </a:p>
      </dgm:t>
    </dgm:pt>
    <dgm:pt modelId="{98D3BDFF-3BAD-406C-B07E-73ADBFDEE73A}" type="parTrans" cxnId="{8BE005AE-8933-429D-BB38-457E9635A949}">
      <dgm:prSet/>
      <dgm:spPr/>
      <dgm:t>
        <a:bodyPr/>
        <a:lstStyle/>
        <a:p>
          <a:endParaRPr lang="en-US"/>
        </a:p>
      </dgm:t>
    </dgm:pt>
    <dgm:pt modelId="{B915C656-5D71-4EE8-AD25-15734FE6CEC1}" type="sibTrans" cxnId="{8BE005AE-8933-429D-BB38-457E9635A949}">
      <dgm:prSet/>
      <dgm:spPr/>
      <dgm:t>
        <a:bodyPr/>
        <a:lstStyle/>
        <a:p>
          <a:endParaRPr lang="en-US"/>
        </a:p>
      </dgm:t>
    </dgm:pt>
    <dgm:pt modelId="{D334442F-920C-4AE9-A73B-A08F55B9A795}" type="pres">
      <dgm:prSet presAssocID="{BE02C943-F10D-48CC-A6BD-2355A5C96C85}" presName="root" presStyleCnt="0">
        <dgm:presLayoutVars>
          <dgm:dir/>
          <dgm:resizeHandles val="exact"/>
        </dgm:presLayoutVars>
      </dgm:prSet>
      <dgm:spPr/>
    </dgm:pt>
    <dgm:pt modelId="{6C520872-6AC6-45AC-B843-6C09432B2A67}" type="pres">
      <dgm:prSet presAssocID="{0E32C9AE-BE3D-4D51-BBA1-7D2F1F900DF6}" presName="compNode" presStyleCnt="0"/>
      <dgm:spPr/>
    </dgm:pt>
    <dgm:pt modelId="{4E93F7EC-D308-4BD6-ABB2-AC4A68714E44}" type="pres">
      <dgm:prSet presAssocID="{0E32C9AE-BE3D-4D51-BBA1-7D2F1F900DF6}" presName="bgRect" presStyleLbl="bgShp" presStyleIdx="0" presStyleCnt="3"/>
      <dgm:spPr/>
    </dgm:pt>
    <dgm:pt modelId="{EF9BEEA3-9E15-4DD1-BCEC-1813242EE3D0}" type="pres">
      <dgm:prSet presAssocID="{0E32C9AE-BE3D-4D51-BBA1-7D2F1F900D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D4C942A-6D8F-4C6D-8598-F348E1136024}" type="pres">
      <dgm:prSet presAssocID="{0E32C9AE-BE3D-4D51-BBA1-7D2F1F900DF6}" presName="spaceRect" presStyleCnt="0"/>
      <dgm:spPr/>
    </dgm:pt>
    <dgm:pt modelId="{3C14D271-2863-40D4-BD8A-9E1340AE3C9D}" type="pres">
      <dgm:prSet presAssocID="{0E32C9AE-BE3D-4D51-BBA1-7D2F1F900DF6}" presName="parTx" presStyleLbl="revTx" presStyleIdx="0" presStyleCnt="3">
        <dgm:presLayoutVars>
          <dgm:chMax val="0"/>
          <dgm:chPref val="0"/>
        </dgm:presLayoutVars>
      </dgm:prSet>
      <dgm:spPr/>
    </dgm:pt>
    <dgm:pt modelId="{A069EE35-8F1C-41FD-A255-74BC29D7B63C}" type="pres">
      <dgm:prSet presAssocID="{BF743C93-486B-4F60-9EF9-6FAE7425807D}" presName="sibTrans" presStyleCnt="0"/>
      <dgm:spPr/>
    </dgm:pt>
    <dgm:pt modelId="{98A66E43-D065-40BE-A22E-B7A9CBCD459D}" type="pres">
      <dgm:prSet presAssocID="{965F94B3-6431-42BA-9F41-56B10326034C}" presName="compNode" presStyleCnt="0"/>
      <dgm:spPr/>
    </dgm:pt>
    <dgm:pt modelId="{12EA7D24-606D-4A87-A465-213D6EEC9567}" type="pres">
      <dgm:prSet presAssocID="{965F94B3-6431-42BA-9F41-56B10326034C}" presName="bgRect" presStyleLbl="bgShp" presStyleIdx="1" presStyleCnt="3"/>
      <dgm:spPr/>
    </dgm:pt>
    <dgm:pt modelId="{0D107AD7-0439-4889-B8FF-9C9A1D755855}" type="pres">
      <dgm:prSet presAssocID="{965F94B3-6431-42BA-9F41-56B1032603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7EC58D3-5155-4C0C-AE66-6B92FE941C2A}" type="pres">
      <dgm:prSet presAssocID="{965F94B3-6431-42BA-9F41-56B10326034C}" presName="spaceRect" presStyleCnt="0"/>
      <dgm:spPr/>
    </dgm:pt>
    <dgm:pt modelId="{5F86532B-0357-44AD-9FED-36E3246691FE}" type="pres">
      <dgm:prSet presAssocID="{965F94B3-6431-42BA-9F41-56B10326034C}" presName="parTx" presStyleLbl="revTx" presStyleIdx="1" presStyleCnt="3">
        <dgm:presLayoutVars>
          <dgm:chMax val="0"/>
          <dgm:chPref val="0"/>
        </dgm:presLayoutVars>
      </dgm:prSet>
      <dgm:spPr/>
    </dgm:pt>
    <dgm:pt modelId="{CA2784D1-E9CE-44CC-8FFA-DD555A27BCCB}" type="pres">
      <dgm:prSet presAssocID="{570D52CB-B8A0-4567-BA78-35D7E8F4F052}" presName="sibTrans" presStyleCnt="0"/>
      <dgm:spPr/>
    </dgm:pt>
    <dgm:pt modelId="{5DC36ABB-1885-433A-9471-07988CB95873}" type="pres">
      <dgm:prSet presAssocID="{0C5CFDEC-04B4-4C3F-8881-C80133BADBA9}" presName="compNode" presStyleCnt="0"/>
      <dgm:spPr/>
    </dgm:pt>
    <dgm:pt modelId="{3BF933BB-B59C-4185-8D6B-31D118361241}" type="pres">
      <dgm:prSet presAssocID="{0C5CFDEC-04B4-4C3F-8881-C80133BADBA9}" presName="bgRect" presStyleLbl="bgShp" presStyleIdx="2" presStyleCnt="3"/>
      <dgm:spPr/>
    </dgm:pt>
    <dgm:pt modelId="{0BF570CA-86E3-4F91-84FF-0D9BF5776FA5}" type="pres">
      <dgm:prSet presAssocID="{0C5CFDEC-04B4-4C3F-8881-C80133BADB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5CB591D7-3077-4F23-A95D-2F9EC6BA6372}" type="pres">
      <dgm:prSet presAssocID="{0C5CFDEC-04B4-4C3F-8881-C80133BADBA9}" presName="spaceRect" presStyleCnt="0"/>
      <dgm:spPr/>
    </dgm:pt>
    <dgm:pt modelId="{1B3CF843-6436-4CEC-A9E1-87618BD09452}" type="pres">
      <dgm:prSet presAssocID="{0C5CFDEC-04B4-4C3F-8881-C80133BADBA9}" presName="parTx" presStyleLbl="revTx" presStyleIdx="2" presStyleCnt="3">
        <dgm:presLayoutVars>
          <dgm:chMax val="0"/>
          <dgm:chPref val="0"/>
        </dgm:presLayoutVars>
      </dgm:prSet>
      <dgm:spPr/>
    </dgm:pt>
  </dgm:ptLst>
  <dgm:cxnLst>
    <dgm:cxn modelId="{084D5161-FD72-4976-A934-52520D1D8004}" type="presOf" srcId="{0E32C9AE-BE3D-4D51-BBA1-7D2F1F900DF6}" destId="{3C14D271-2863-40D4-BD8A-9E1340AE3C9D}" srcOrd="0" destOrd="0" presId="urn:microsoft.com/office/officeart/2018/2/layout/IconVerticalSolidList"/>
    <dgm:cxn modelId="{FBD15D8F-5BD1-488D-B2F6-550BA99FAE26}" type="presOf" srcId="{BE02C943-F10D-48CC-A6BD-2355A5C96C85}" destId="{D334442F-920C-4AE9-A73B-A08F55B9A795}" srcOrd="0" destOrd="0" presId="urn:microsoft.com/office/officeart/2018/2/layout/IconVerticalSolidList"/>
    <dgm:cxn modelId="{EFF88F93-4248-43A9-A853-339AD6CB8F07}" type="presOf" srcId="{965F94B3-6431-42BA-9F41-56B10326034C}" destId="{5F86532B-0357-44AD-9FED-36E3246691FE}" srcOrd="0" destOrd="0" presId="urn:microsoft.com/office/officeart/2018/2/layout/IconVerticalSolidList"/>
    <dgm:cxn modelId="{3A2E2394-6FDC-4A99-B4F4-E703F65E2645}" srcId="{BE02C943-F10D-48CC-A6BD-2355A5C96C85}" destId="{965F94B3-6431-42BA-9F41-56B10326034C}" srcOrd="1" destOrd="0" parTransId="{70705065-421F-4243-B570-1360249E1C79}" sibTransId="{570D52CB-B8A0-4567-BA78-35D7E8F4F052}"/>
    <dgm:cxn modelId="{8BE005AE-8933-429D-BB38-457E9635A949}" srcId="{BE02C943-F10D-48CC-A6BD-2355A5C96C85}" destId="{0C5CFDEC-04B4-4C3F-8881-C80133BADBA9}" srcOrd="2" destOrd="0" parTransId="{98D3BDFF-3BAD-406C-B07E-73ADBFDEE73A}" sibTransId="{B915C656-5D71-4EE8-AD25-15734FE6CEC1}"/>
    <dgm:cxn modelId="{A0D63CBB-9627-47AB-A079-F9020701DBB9}" type="presOf" srcId="{0C5CFDEC-04B4-4C3F-8881-C80133BADBA9}" destId="{1B3CF843-6436-4CEC-A9E1-87618BD09452}" srcOrd="0" destOrd="0" presId="urn:microsoft.com/office/officeart/2018/2/layout/IconVerticalSolidList"/>
    <dgm:cxn modelId="{22C220DB-67DD-4B69-901A-895FA5C7D120}" srcId="{BE02C943-F10D-48CC-A6BD-2355A5C96C85}" destId="{0E32C9AE-BE3D-4D51-BBA1-7D2F1F900DF6}" srcOrd="0" destOrd="0" parTransId="{18D867CD-A222-40E5-8D0B-7AA28FF7A02B}" sibTransId="{BF743C93-486B-4F60-9EF9-6FAE7425807D}"/>
    <dgm:cxn modelId="{0DEF46DC-8C5F-486E-AF7D-EBE4A0855232}" type="presParOf" srcId="{D334442F-920C-4AE9-A73B-A08F55B9A795}" destId="{6C520872-6AC6-45AC-B843-6C09432B2A67}" srcOrd="0" destOrd="0" presId="urn:microsoft.com/office/officeart/2018/2/layout/IconVerticalSolidList"/>
    <dgm:cxn modelId="{6D58B738-A083-49A5-B8AF-DADD2D5035B5}" type="presParOf" srcId="{6C520872-6AC6-45AC-B843-6C09432B2A67}" destId="{4E93F7EC-D308-4BD6-ABB2-AC4A68714E44}" srcOrd="0" destOrd="0" presId="urn:microsoft.com/office/officeart/2018/2/layout/IconVerticalSolidList"/>
    <dgm:cxn modelId="{5E84327B-D8D7-4F8C-9741-308EFE65921F}" type="presParOf" srcId="{6C520872-6AC6-45AC-B843-6C09432B2A67}" destId="{EF9BEEA3-9E15-4DD1-BCEC-1813242EE3D0}" srcOrd="1" destOrd="0" presId="urn:microsoft.com/office/officeart/2018/2/layout/IconVerticalSolidList"/>
    <dgm:cxn modelId="{637E7913-2182-49EA-9FE5-940AD9A4DD7A}" type="presParOf" srcId="{6C520872-6AC6-45AC-B843-6C09432B2A67}" destId="{FD4C942A-6D8F-4C6D-8598-F348E1136024}" srcOrd="2" destOrd="0" presId="urn:microsoft.com/office/officeart/2018/2/layout/IconVerticalSolidList"/>
    <dgm:cxn modelId="{D2146973-C6EB-40B9-B1FC-8E4141D370A2}" type="presParOf" srcId="{6C520872-6AC6-45AC-B843-6C09432B2A67}" destId="{3C14D271-2863-40D4-BD8A-9E1340AE3C9D}" srcOrd="3" destOrd="0" presId="urn:microsoft.com/office/officeart/2018/2/layout/IconVerticalSolidList"/>
    <dgm:cxn modelId="{475AF9FD-8142-4C06-9DDE-006A4838834E}" type="presParOf" srcId="{D334442F-920C-4AE9-A73B-A08F55B9A795}" destId="{A069EE35-8F1C-41FD-A255-74BC29D7B63C}" srcOrd="1" destOrd="0" presId="urn:microsoft.com/office/officeart/2018/2/layout/IconVerticalSolidList"/>
    <dgm:cxn modelId="{4AF165BC-E8C2-4E07-ABD2-470590A30756}" type="presParOf" srcId="{D334442F-920C-4AE9-A73B-A08F55B9A795}" destId="{98A66E43-D065-40BE-A22E-B7A9CBCD459D}" srcOrd="2" destOrd="0" presId="urn:microsoft.com/office/officeart/2018/2/layout/IconVerticalSolidList"/>
    <dgm:cxn modelId="{247036C2-FAFA-40DD-9880-C8C55BE3567D}" type="presParOf" srcId="{98A66E43-D065-40BE-A22E-B7A9CBCD459D}" destId="{12EA7D24-606D-4A87-A465-213D6EEC9567}" srcOrd="0" destOrd="0" presId="urn:microsoft.com/office/officeart/2018/2/layout/IconVerticalSolidList"/>
    <dgm:cxn modelId="{726F672A-0880-49AC-8193-E6E940C28DFD}" type="presParOf" srcId="{98A66E43-D065-40BE-A22E-B7A9CBCD459D}" destId="{0D107AD7-0439-4889-B8FF-9C9A1D755855}" srcOrd="1" destOrd="0" presId="urn:microsoft.com/office/officeart/2018/2/layout/IconVerticalSolidList"/>
    <dgm:cxn modelId="{675B0A4A-1833-47BD-BC6B-B2B3968B89F6}" type="presParOf" srcId="{98A66E43-D065-40BE-A22E-B7A9CBCD459D}" destId="{27EC58D3-5155-4C0C-AE66-6B92FE941C2A}" srcOrd="2" destOrd="0" presId="urn:microsoft.com/office/officeart/2018/2/layout/IconVerticalSolidList"/>
    <dgm:cxn modelId="{C65451CA-8259-497A-9EDF-0E45AEAEB88A}" type="presParOf" srcId="{98A66E43-D065-40BE-A22E-B7A9CBCD459D}" destId="{5F86532B-0357-44AD-9FED-36E3246691FE}" srcOrd="3" destOrd="0" presId="urn:microsoft.com/office/officeart/2018/2/layout/IconVerticalSolidList"/>
    <dgm:cxn modelId="{1CDCF35F-7BA2-4FFE-8141-FEA7BCEF44E3}" type="presParOf" srcId="{D334442F-920C-4AE9-A73B-A08F55B9A795}" destId="{CA2784D1-E9CE-44CC-8FFA-DD555A27BCCB}" srcOrd="3" destOrd="0" presId="urn:microsoft.com/office/officeart/2018/2/layout/IconVerticalSolidList"/>
    <dgm:cxn modelId="{E4B3FCD6-4D2F-4348-928C-5238905B592F}" type="presParOf" srcId="{D334442F-920C-4AE9-A73B-A08F55B9A795}" destId="{5DC36ABB-1885-433A-9471-07988CB95873}" srcOrd="4" destOrd="0" presId="urn:microsoft.com/office/officeart/2018/2/layout/IconVerticalSolidList"/>
    <dgm:cxn modelId="{98360BFE-FDCE-407A-BD22-7BB33B095896}" type="presParOf" srcId="{5DC36ABB-1885-433A-9471-07988CB95873}" destId="{3BF933BB-B59C-4185-8D6B-31D118361241}" srcOrd="0" destOrd="0" presId="urn:microsoft.com/office/officeart/2018/2/layout/IconVerticalSolidList"/>
    <dgm:cxn modelId="{23582D80-8C99-47D8-8550-E64E28B5A3CE}" type="presParOf" srcId="{5DC36ABB-1885-433A-9471-07988CB95873}" destId="{0BF570CA-86E3-4F91-84FF-0D9BF5776FA5}" srcOrd="1" destOrd="0" presId="urn:microsoft.com/office/officeart/2018/2/layout/IconVerticalSolidList"/>
    <dgm:cxn modelId="{AA5B80BD-FCAE-4F07-821F-C466F212A777}" type="presParOf" srcId="{5DC36ABB-1885-433A-9471-07988CB95873}" destId="{5CB591D7-3077-4F23-A95D-2F9EC6BA6372}" srcOrd="2" destOrd="0" presId="urn:microsoft.com/office/officeart/2018/2/layout/IconVerticalSolidList"/>
    <dgm:cxn modelId="{BD3A962D-8001-4060-97E7-59CCD7616ABA}" type="presParOf" srcId="{5DC36ABB-1885-433A-9471-07988CB95873}" destId="{1B3CF843-6436-4CEC-A9E1-87618BD094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6FD9F-CD00-4A93-AD0D-E03CA48576A4}">
      <dsp:nvSpPr>
        <dsp:cNvPr id="0" name=""/>
        <dsp:cNvSpPr/>
      </dsp:nvSpPr>
      <dsp:spPr>
        <a:xfrm>
          <a:off x="0" y="574"/>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90A2023D-FF8D-4FE6-B3D8-DDFCB1CF8EEE}">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5DACD92-323D-408E-A834-FB08B6E76B61}">
      <dsp:nvSpPr>
        <dsp:cNvPr id="0" name=""/>
        <dsp:cNvSpPr/>
      </dsp:nvSpPr>
      <dsp:spPr>
        <a:xfrm>
          <a:off x="1553633" y="574"/>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b="1" kern="1200"/>
            <a:t>Variable </a:t>
          </a:r>
          <a:r>
            <a:rPr lang="en-US" sz="2500" kern="1200"/>
            <a:t>versus </a:t>
          </a:r>
          <a:r>
            <a:rPr lang="en-US" sz="2500" b="1" kern="1200"/>
            <a:t>constant</a:t>
          </a:r>
          <a:endParaRPr lang="en-US" sz="2500" kern="1200"/>
        </a:p>
      </dsp:txBody>
      <dsp:txXfrm>
        <a:off x="1553633" y="574"/>
        <a:ext cx="3705644" cy="1345137"/>
      </dsp:txXfrm>
    </dsp:sp>
    <dsp:sp modelId="{0247EC66-2C5D-4EF3-AB7C-A04471BDB2CB}">
      <dsp:nvSpPr>
        <dsp:cNvPr id="0" name=""/>
        <dsp:cNvSpPr/>
      </dsp:nvSpPr>
      <dsp:spPr>
        <a:xfrm>
          <a:off x="0" y="1681996"/>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686F0BD6-5F2D-4044-B2AC-7DCCCFDF0728}">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C06613D-3B43-4F87-8AFC-41FBAFBBC4AA}">
      <dsp:nvSpPr>
        <dsp:cNvPr id="0" name=""/>
        <dsp:cNvSpPr/>
      </dsp:nvSpPr>
      <dsp:spPr>
        <a:xfrm>
          <a:off x="1553633" y="1681996"/>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b="1" kern="1200"/>
            <a:t>Measured</a:t>
          </a:r>
          <a:r>
            <a:rPr lang="en-US" sz="2500" kern="1200"/>
            <a:t> </a:t>
          </a:r>
          <a:r>
            <a:rPr lang="en-US" sz="2500" b="1" kern="1200"/>
            <a:t>variable</a:t>
          </a:r>
          <a:r>
            <a:rPr lang="en-US" sz="2500" kern="1200"/>
            <a:t> and </a:t>
          </a:r>
          <a:r>
            <a:rPr lang="en-US" sz="2500" b="1" kern="1200"/>
            <a:t>manipulated</a:t>
          </a:r>
          <a:r>
            <a:rPr lang="en-US" sz="2500" kern="1200"/>
            <a:t> </a:t>
          </a:r>
          <a:r>
            <a:rPr lang="en-US" sz="2500" b="1" kern="1200"/>
            <a:t>variable</a:t>
          </a:r>
          <a:endParaRPr lang="en-US" sz="2500" kern="1200"/>
        </a:p>
      </dsp:txBody>
      <dsp:txXfrm>
        <a:off x="1553633" y="1681996"/>
        <a:ext cx="3705644" cy="1345137"/>
      </dsp:txXfrm>
    </dsp:sp>
    <dsp:sp modelId="{D15B4ADA-54B7-4BE9-91B5-23F1EA6939B1}">
      <dsp:nvSpPr>
        <dsp:cNvPr id="0" name=""/>
        <dsp:cNvSpPr/>
      </dsp:nvSpPr>
      <dsp:spPr>
        <a:xfrm>
          <a:off x="0" y="3363418"/>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9275F0C7-E6F8-4CF3-902D-AF256C07677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DD8290E-AFDE-450A-9699-6F5B778B978B}">
      <dsp:nvSpPr>
        <dsp:cNvPr id="0" name=""/>
        <dsp:cNvSpPr/>
      </dsp:nvSpPr>
      <dsp:spPr>
        <a:xfrm>
          <a:off x="1553633" y="3363418"/>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From </a:t>
          </a:r>
          <a:r>
            <a:rPr lang="en-US" sz="2500" b="1" kern="1200"/>
            <a:t>conceptual variable </a:t>
          </a:r>
          <a:r>
            <a:rPr lang="en-US" sz="2500" kern="1200"/>
            <a:t>to </a:t>
          </a:r>
          <a:r>
            <a:rPr lang="en-US" sz="2500" b="1" kern="1200"/>
            <a:t>operational definition</a:t>
          </a:r>
          <a:endParaRPr lang="en-US" sz="2500" kern="1200"/>
        </a:p>
      </dsp:txBody>
      <dsp:txXfrm>
        <a:off x="1553633" y="3363418"/>
        <a:ext cx="3705644" cy="13451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956B7-AB4F-4B05-874B-7E248C4B5733}">
      <dsp:nvSpPr>
        <dsp:cNvPr id="0" name=""/>
        <dsp:cNvSpPr/>
      </dsp:nvSpPr>
      <dsp:spPr>
        <a:xfrm>
          <a:off x="1643" y="838414"/>
          <a:ext cx="2526918" cy="303230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603" tIns="0" rIns="249603" bIns="330200" numCol="1" spcCol="1270" anchor="t" anchorCtr="0">
          <a:noAutofit/>
        </a:bodyPr>
        <a:lstStyle/>
        <a:p>
          <a:pPr marL="0" lvl="0" indent="0" algn="l" defTabSz="977900">
            <a:lnSpc>
              <a:spcPct val="90000"/>
            </a:lnSpc>
            <a:spcBef>
              <a:spcPct val="0"/>
            </a:spcBef>
            <a:spcAft>
              <a:spcPct val="35000"/>
            </a:spcAft>
            <a:buNone/>
          </a:pPr>
          <a:r>
            <a:rPr lang="en-US" sz="2200" kern="1200"/>
            <a:t>Strength and significance</a:t>
          </a:r>
        </a:p>
      </dsp:txBody>
      <dsp:txXfrm>
        <a:off x="1643" y="2051335"/>
        <a:ext cx="2526918" cy="1819381"/>
      </dsp:txXfrm>
    </dsp:sp>
    <dsp:sp modelId="{431E17B3-B141-4E5C-9AB9-7F2F3723CDC1}">
      <dsp:nvSpPr>
        <dsp:cNvPr id="0" name=""/>
        <dsp:cNvSpPr/>
      </dsp:nvSpPr>
      <dsp:spPr>
        <a:xfrm>
          <a:off x="1643" y="838414"/>
          <a:ext cx="2526918" cy="1212920"/>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603" tIns="165100" rIns="24960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1643" y="838414"/>
        <a:ext cx="2526918" cy="1212920"/>
      </dsp:txXfrm>
    </dsp:sp>
    <dsp:sp modelId="{93F8DEA5-C948-4C2A-9146-06356606A3AC}">
      <dsp:nvSpPr>
        <dsp:cNvPr id="0" name=""/>
        <dsp:cNvSpPr/>
      </dsp:nvSpPr>
      <dsp:spPr>
        <a:xfrm>
          <a:off x="2730715" y="838414"/>
          <a:ext cx="2526918" cy="3032302"/>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603" tIns="0" rIns="249603" bIns="330200" numCol="1" spcCol="1270" anchor="t" anchorCtr="0">
          <a:noAutofit/>
        </a:bodyPr>
        <a:lstStyle/>
        <a:p>
          <a:pPr marL="0" lvl="0" indent="0" algn="l" defTabSz="977900">
            <a:lnSpc>
              <a:spcPct val="90000"/>
            </a:lnSpc>
            <a:spcBef>
              <a:spcPct val="0"/>
            </a:spcBef>
            <a:spcAft>
              <a:spcPct val="35000"/>
            </a:spcAft>
            <a:buNone/>
          </a:pPr>
          <a:r>
            <a:rPr lang="en-US" sz="2200" kern="1200"/>
            <a:t>Avoiding two mistaken conclusions</a:t>
          </a:r>
        </a:p>
        <a:p>
          <a:pPr marL="171450" lvl="1" indent="-171450" algn="l" defTabSz="755650">
            <a:lnSpc>
              <a:spcPct val="90000"/>
            </a:lnSpc>
            <a:spcBef>
              <a:spcPct val="0"/>
            </a:spcBef>
            <a:spcAft>
              <a:spcPct val="15000"/>
            </a:spcAft>
            <a:buChar char="•"/>
          </a:pPr>
          <a:r>
            <a:rPr lang="en-US" sz="1700" b="1" kern="1200"/>
            <a:t>Type I error</a:t>
          </a:r>
          <a:endParaRPr lang="en-US" sz="1700" kern="1200"/>
        </a:p>
        <a:p>
          <a:pPr marL="171450" lvl="1" indent="-171450" algn="l" defTabSz="755650">
            <a:lnSpc>
              <a:spcPct val="90000"/>
            </a:lnSpc>
            <a:spcBef>
              <a:spcPct val="0"/>
            </a:spcBef>
            <a:spcAft>
              <a:spcPct val="15000"/>
            </a:spcAft>
            <a:buChar char="•"/>
          </a:pPr>
          <a:r>
            <a:rPr lang="en-US" sz="1700" b="1" kern="1200"/>
            <a:t>Type II error</a:t>
          </a:r>
          <a:endParaRPr lang="en-US" sz="1700" kern="1200"/>
        </a:p>
      </dsp:txBody>
      <dsp:txXfrm>
        <a:off x="2730715" y="2051335"/>
        <a:ext cx="2526918" cy="1819381"/>
      </dsp:txXfrm>
    </dsp:sp>
    <dsp:sp modelId="{E8B0FABF-49CE-4BA5-83B8-48D7CE9AA582}">
      <dsp:nvSpPr>
        <dsp:cNvPr id="0" name=""/>
        <dsp:cNvSpPr/>
      </dsp:nvSpPr>
      <dsp:spPr>
        <a:xfrm>
          <a:off x="2730715" y="838414"/>
          <a:ext cx="2526918" cy="1212920"/>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603" tIns="165100" rIns="24960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730715" y="838414"/>
        <a:ext cx="2526918" cy="1212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26FDC-85EF-47B2-AB24-E6452E514B14}">
      <dsp:nvSpPr>
        <dsp:cNvPr id="0" name=""/>
        <dsp:cNvSpPr/>
      </dsp:nvSpPr>
      <dsp:spPr>
        <a:xfrm>
          <a:off x="0" y="574"/>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074DD79-0B96-4B63-8CAC-DA49801B1486}">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F00E54D6-35B8-45A7-9A02-D7B17B5CC185}">
      <dsp:nvSpPr>
        <dsp:cNvPr id="0" name=""/>
        <dsp:cNvSpPr/>
      </dsp:nvSpPr>
      <dsp:spPr>
        <a:xfrm>
          <a:off x="1553633" y="574"/>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Construct validity</a:t>
          </a:r>
        </a:p>
      </dsp:txBody>
      <dsp:txXfrm>
        <a:off x="1553633" y="574"/>
        <a:ext cx="3705644" cy="1345137"/>
      </dsp:txXfrm>
    </dsp:sp>
    <dsp:sp modelId="{6416DE93-C665-4F85-B35A-E4C99C2EDEF7}">
      <dsp:nvSpPr>
        <dsp:cNvPr id="0" name=""/>
        <dsp:cNvSpPr/>
      </dsp:nvSpPr>
      <dsp:spPr>
        <a:xfrm>
          <a:off x="0" y="1681996"/>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303747E4-0F0C-4A04-B8FE-76D851D315D0}">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77A12AE3-EF79-441B-8BCC-7E1D0245E7AD}">
      <dsp:nvSpPr>
        <dsp:cNvPr id="0" name=""/>
        <dsp:cNvSpPr/>
      </dsp:nvSpPr>
      <dsp:spPr>
        <a:xfrm>
          <a:off x="1553633" y="1681996"/>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External validity</a:t>
          </a:r>
        </a:p>
      </dsp:txBody>
      <dsp:txXfrm>
        <a:off x="1553633" y="1681996"/>
        <a:ext cx="3705644" cy="1345137"/>
      </dsp:txXfrm>
    </dsp:sp>
    <dsp:sp modelId="{C36CE6E4-B3FD-4889-8BEC-B1E5291D9BC8}">
      <dsp:nvSpPr>
        <dsp:cNvPr id="0" name=""/>
        <dsp:cNvSpPr/>
      </dsp:nvSpPr>
      <dsp:spPr>
        <a:xfrm>
          <a:off x="0" y="3363418"/>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6DA2677-7BC0-4320-91B9-812D9A81D1DB}">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47874A97-9A41-4B49-A571-0078D50477B2}">
      <dsp:nvSpPr>
        <dsp:cNvPr id="0" name=""/>
        <dsp:cNvSpPr/>
      </dsp:nvSpPr>
      <dsp:spPr>
        <a:xfrm>
          <a:off x="1553633" y="3363418"/>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Statistical validity</a:t>
          </a:r>
        </a:p>
      </dsp:txBody>
      <dsp:txXfrm>
        <a:off x="1553633" y="3363418"/>
        <a:ext cx="3705644" cy="13451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11701-1610-4296-92A9-11DB7B6BA34E}">
      <dsp:nvSpPr>
        <dsp:cNvPr id="0" name=""/>
        <dsp:cNvSpPr/>
      </dsp:nvSpPr>
      <dsp:spPr>
        <a:xfrm>
          <a:off x="521107" y="1049565"/>
          <a:ext cx="1441125" cy="1441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515AB-7A3E-4800-AA0C-5EAD68E8355E}">
      <dsp:nvSpPr>
        <dsp:cNvPr id="0" name=""/>
        <dsp:cNvSpPr/>
      </dsp:nvSpPr>
      <dsp:spPr>
        <a:xfrm>
          <a:off x="828232" y="1356690"/>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544FAE-D4A4-4D13-ADB3-1DB389678AE0}">
      <dsp:nvSpPr>
        <dsp:cNvPr id="0" name=""/>
        <dsp:cNvSpPr/>
      </dsp:nvSpPr>
      <dsp:spPr>
        <a:xfrm>
          <a:off x="60420" y="293956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Which of the four validities is the most important?</a:t>
          </a:r>
        </a:p>
      </dsp:txBody>
      <dsp:txXfrm>
        <a:off x="60420" y="2939565"/>
        <a:ext cx="2362500" cy="720000"/>
      </dsp:txXfrm>
    </dsp:sp>
    <dsp:sp modelId="{18841924-7AC4-4243-A11A-CCBB190B36EA}">
      <dsp:nvSpPr>
        <dsp:cNvPr id="0" name=""/>
        <dsp:cNvSpPr/>
      </dsp:nvSpPr>
      <dsp:spPr>
        <a:xfrm>
          <a:off x="3297045" y="1049565"/>
          <a:ext cx="1441125" cy="1441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11735-1A92-4A95-810A-888EB5C485E6}">
      <dsp:nvSpPr>
        <dsp:cNvPr id="0" name=""/>
        <dsp:cNvSpPr/>
      </dsp:nvSpPr>
      <dsp:spPr>
        <a:xfrm>
          <a:off x="3604170" y="1356690"/>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CE262E-FCAC-4B66-BE5A-BA13FF7DE2F4}">
      <dsp:nvSpPr>
        <dsp:cNvPr id="0" name=""/>
        <dsp:cNvSpPr/>
      </dsp:nvSpPr>
      <dsp:spPr>
        <a:xfrm>
          <a:off x="2836357" y="293956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It depends on what kind of claim the researcher is making and the researcher’s priorities.</a:t>
          </a:r>
        </a:p>
      </dsp:txBody>
      <dsp:txXfrm>
        <a:off x="2836357" y="2939565"/>
        <a:ext cx="23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F3097-5E35-438E-B3CD-320A020F5221}">
      <dsp:nvSpPr>
        <dsp:cNvPr id="0" name=""/>
        <dsp:cNvSpPr/>
      </dsp:nvSpPr>
      <dsp:spPr>
        <a:xfrm>
          <a:off x="0" y="1954"/>
          <a:ext cx="5259278" cy="990573"/>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B357EEB-EC31-449C-8797-E81B8A9B5FE1}">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E5AE95C3-582D-4F38-921B-35030E10D1EE}">
      <dsp:nvSpPr>
        <dsp:cNvPr id="0" name=""/>
        <dsp:cNvSpPr/>
      </dsp:nvSpPr>
      <dsp:spPr>
        <a:xfrm>
          <a:off x="1144111" y="1954"/>
          <a:ext cx="41151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A</a:t>
          </a:r>
          <a:r>
            <a:rPr lang="en-US" sz="2200" b="1" kern="1200"/>
            <a:t> </a:t>
          </a:r>
          <a:r>
            <a:rPr lang="en-US" sz="2200" kern="1200"/>
            <a:t>measured variable is </a:t>
          </a:r>
          <a:r>
            <a:rPr lang="en-US" sz="2200" i="1" kern="1200"/>
            <a:t>observed</a:t>
          </a:r>
          <a:r>
            <a:rPr lang="en-US" sz="2200" kern="1200"/>
            <a:t> and </a:t>
          </a:r>
          <a:r>
            <a:rPr lang="en-US" sz="2200" i="1" kern="1200"/>
            <a:t>recorded</a:t>
          </a:r>
          <a:r>
            <a:rPr lang="en-US" sz="2200" kern="1200"/>
            <a:t>.</a:t>
          </a:r>
        </a:p>
      </dsp:txBody>
      <dsp:txXfrm>
        <a:off x="1144111" y="1954"/>
        <a:ext cx="4115166" cy="990573"/>
      </dsp:txXfrm>
    </dsp:sp>
    <dsp:sp modelId="{99A2EA9E-4CB4-477E-97B0-E04470DF5245}">
      <dsp:nvSpPr>
        <dsp:cNvPr id="0" name=""/>
        <dsp:cNvSpPr/>
      </dsp:nvSpPr>
      <dsp:spPr>
        <a:xfrm>
          <a:off x="0" y="1240170"/>
          <a:ext cx="5259278" cy="990573"/>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AC14C26-3A8F-40E1-9DAF-202D2FEAEB4E}">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94CD3FD-F0A3-4E51-86D0-E49927E618F6}">
      <dsp:nvSpPr>
        <dsp:cNvPr id="0" name=""/>
        <dsp:cNvSpPr/>
      </dsp:nvSpPr>
      <dsp:spPr>
        <a:xfrm>
          <a:off x="1144111" y="1240170"/>
          <a:ext cx="41151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A</a:t>
          </a:r>
          <a:r>
            <a:rPr lang="en-US" sz="2200" b="1" kern="1200"/>
            <a:t> </a:t>
          </a:r>
          <a:r>
            <a:rPr lang="en-US" sz="2200" kern="1200"/>
            <a:t>manipulated variable is </a:t>
          </a:r>
          <a:r>
            <a:rPr lang="en-US" sz="2200" i="1" kern="1200"/>
            <a:t>controlled</a:t>
          </a:r>
          <a:r>
            <a:rPr lang="en-US" sz="2200" kern="1200"/>
            <a:t>.</a:t>
          </a:r>
        </a:p>
      </dsp:txBody>
      <dsp:txXfrm>
        <a:off x="1144111" y="1240170"/>
        <a:ext cx="4115166" cy="990573"/>
      </dsp:txXfrm>
    </dsp:sp>
    <dsp:sp modelId="{DA4FD514-804B-478C-AE4D-0A560A202BB0}">
      <dsp:nvSpPr>
        <dsp:cNvPr id="0" name=""/>
        <dsp:cNvSpPr/>
      </dsp:nvSpPr>
      <dsp:spPr>
        <a:xfrm>
          <a:off x="0" y="2478387"/>
          <a:ext cx="5259278" cy="990573"/>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27980CF3-2482-4110-8656-FA130FB7C13C}">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EA5F5140-BC97-4FCD-B467-43F4F22617CF}">
      <dsp:nvSpPr>
        <dsp:cNvPr id="0" name=""/>
        <dsp:cNvSpPr/>
      </dsp:nvSpPr>
      <dsp:spPr>
        <a:xfrm>
          <a:off x="1144111" y="2478387"/>
          <a:ext cx="41151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Some variables can only be measured—not manipulated.</a:t>
          </a:r>
        </a:p>
      </dsp:txBody>
      <dsp:txXfrm>
        <a:off x="1144111" y="2478387"/>
        <a:ext cx="4115166" cy="990573"/>
      </dsp:txXfrm>
    </dsp:sp>
    <dsp:sp modelId="{2A68354D-4935-4D79-9A14-76F330E82DE5}">
      <dsp:nvSpPr>
        <dsp:cNvPr id="0" name=""/>
        <dsp:cNvSpPr/>
      </dsp:nvSpPr>
      <dsp:spPr>
        <a:xfrm>
          <a:off x="0" y="3716603"/>
          <a:ext cx="5259278" cy="990573"/>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375EB32C-51C7-45AF-A05D-F6E8C924DBAB}">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FFF504CC-B3CD-4015-8E12-E36D38809499}">
      <dsp:nvSpPr>
        <dsp:cNvPr id="0" name=""/>
        <dsp:cNvSpPr/>
      </dsp:nvSpPr>
      <dsp:spPr>
        <a:xfrm>
          <a:off x="1144111" y="3716603"/>
          <a:ext cx="41151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Some variables can be either manipulated or measured</a:t>
          </a:r>
        </a:p>
      </dsp:txBody>
      <dsp:txXfrm>
        <a:off x="1144111" y="3716603"/>
        <a:ext cx="4115166" cy="990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DD440-2B21-42D3-8B88-1686AD929050}">
      <dsp:nvSpPr>
        <dsp:cNvPr id="0" name=""/>
        <dsp:cNvSpPr/>
      </dsp:nvSpPr>
      <dsp:spPr>
        <a:xfrm>
          <a:off x="0" y="597713"/>
          <a:ext cx="8272463" cy="110347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219FC6F-238D-452A-81F9-76681B4F45C9}">
      <dsp:nvSpPr>
        <dsp:cNvPr id="0" name=""/>
        <dsp:cNvSpPr/>
      </dsp:nvSpPr>
      <dsp:spPr>
        <a:xfrm>
          <a:off x="333800" y="845994"/>
          <a:ext cx="606909" cy="606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EC70A1D-FD7A-4151-A285-41DAA46575F2}">
      <dsp:nvSpPr>
        <dsp:cNvPr id="0" name=""/>
        <dsp:cNvSpPr/>
      </dsp:nvSpPr>
      <dsp:spPr>
        <a:xfrm>
          <a:off x="1274509" y="597713"/>
          <a:ext cx="6997953"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4" tIns="116784" rIns="116784" bIns="116784" numCol="1" spcCol="1270" anchor="ctr" anchorCtr="0">
          <a:noAutofit/>
        </a:bodyPr>
        <a:lstStyle/>
        <a:p>
          <a:pPr marL="0" lvl="0" indent="0" algn="l" defTabSz="1111250">
            <a:lnSpc>
              <a:spcPct val="100000"/>
            </a:lnSpc>
            <a:spcBef>
              <a:spcPct val="0"/>
            </a:spcBef>
            <a:spcAft>
              <a:spcPct val="35000"/>
            </a:spcAft>
            <a:buNone/>
          </a:pPr>
          <a:r>
            <a:rPr lang="en-US" sz="2500" kern="1200"/>
            <a:t>A</a:t>
          </a:r>
          <a:r>
            <a:rPr lang="en-US" sz="2500" b="1" kern="1200"/>
            <a:t> frequency claim </a:t>
          </a:r>
          <a:r>
            <a:rPr lang="en-US" sz="2500" kern="1200"/>
            <a:t>describes a particular rate or degree of a single variable.</a:t>
          </a:r>
        </a:p>
      </dsp:txBody>
      <dsp:txXfrm>
        <a:off x="1274509" y="597713"/>
        <a:ext cx="6997953" cy="1103471"/>
      </dsp:txXfrm>
    </dsp:sp>
    <dsp:sp modelId="{CE700BDF-2E6B-4429-B494-6EDF4F1C3020}">
      <dsp:nvSpPr>
        <dsp:cNvPr id="0" name=""/>
        <dsp:cNvSpPr/>
      </dsp:nvSpPr>
      <dsp:spPr>
        <a:xfrm>
          <a:off x="0" y="1977052"/>
          <a:ext cx="8272463" cy="110347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A22CA085-27D9-44F7-977F-6979BB6ED21F}">
      <dsp:nvSpPr>
        <dsp:cNvPr id="0" name=""/>
        <dsp:cNvSpPr/>
      </dsp:nvSpPr>
      <dsp:spPr>
        <a:xfrm>
          <a:off x="333800" y="2225333"/>
          <a:ext cx="606909" cy="606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E45CD8B-5951-40D1-9178-80940594152C}">
      <dsp:nvSpPr>
        <dsp:cNvPr id="0" name=""/>
        <dsp:cNvSpPr/>
      </dsp:nvSpPr>
      <dsp:spPr>
        <a:xfrm>
          <a:off x="1274509" y="1977052"/>
          <a:ext cx="6997953"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4" tIns="116784" rIns="116784" bIns="116784" numCol="1" spcCol="1270" anchor="ctr" anchorCtr="0">
          <a:noAutofit/>
        </a:bodyPr>
        <a:lstStyle/>
        <a:p>
          <a:pPr marL="0" lvl="0" indent="0" algn="l" defTabSz="1111250">
            <a:lnSpc>
              <a:spcPct val="100000"/>
            </a:lnSpc>
            <a:spcBef>
              <a:spcPct val="0"/>
            </a:spcBef>
            <a:spcAft>
              <a:spcPct val="35000"/>
            </a:spcAft>
            <a:buNone/>
          </a:pPr>
          <a:r>
            <a:rPr lang="en-US" sz="2500" kern="1200"/>
            <a:t>Frequency claims involve only </a:t>
          </a:r>
          <a:r>
            <a:rPr lang="en-US" sz="2500" i="1" kern="1200"/>
            <a:t>one measured variable. </a:t>
          </a:r>
          <a:endParaRPr lang="en-US" sz="2500" kern="1200"/>
        </a:p>
      </dsp:txBody>
      <dsp:txXfrm>
        <a:off x="1274509" y="1977052"/>
        <a:ext cx="6997953" cy="1103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11A1D-A8D0-48B3-9BC9-F1906E5CF71F}">
      <dsp:nvSpPr>
        <dsp:cNvPr id="0" name=""/>
        <dsp:cNvSpPr/>
      </dsp:nvSpPr>
      <dsp:spPr>
        <a:xfrm>
          <a:off x="0" y="574"/>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CDDC5ED6-8B0D-402F-8999-B88BC5E4B538}">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4E8D6B7-2567-47A7-AC1D-056DD89B25E1}">
      <dsp:nvSpPr>
        <dsp:cNvPr id="0" name=""/>
        <dsp:cNvSpPr/>
      </dsp:nvSpPr>
      <dsp:spPr>
        <a:xfrm>
          <a:off x="1553633" y="574"/>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00100">
            <a:lnSpc>
              <a:spcPct val="90000"/>
            </a:lnSpc>
            <a:spcBef>
              <a:spcPct val="0"/>
            </a:spcBef>
            <a:spcAft>
              <a:spcPct val="35000"/>
            </a:spcAft>
            <a:buNone/>
          </a:pPr>
          <a:r>
            <a:rPr lang="en-US" sz="1800" kern="1200"/>
            <a:t>An</a:t>
          </a:r>
          <a:r>
            <a:rPr lang="en-US" sz="1800" b="1" kern="1200"/>
            <a:t> association claim </a:t>
          </a:r>
          <a:r>
            <a:rPr lang="en-US" sz="1800" kern="1200"/>
            <a:t>argues that one level of a variable is likely to be associated with a particular level of another variable.</a:t>
          </a:r>
        </a:p>
      </dsp:txBody>
      <dsp:txXfrm>
        <a:off x="1553633" y="574"/>
        <a:ext cx="3705644" cy="1345137"/>
      </dsp:txXfrm>
    </dsp:sp>
    <dsp:sp modelId="{82C37E0C-38CB-4B2D-8A65-C8BDF1AF4D8F}">
      <dsp:nvSpPr>
        <dsp:cNvPr id="0" name=""/>
        <dsp:cNvSpPr/>
      </dsp:nvSpPr>
      <dsp:spPr>
        <a:xfrm>
          <a:off x="0" y="1681996"/>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0BAB106C-49FB-41EF-BDF8-CF0CCEA9A776}">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AD5499D9-41DC-4722-8B5D-91E7D75164A7}">
      <dsp:nvSpPr>
        <dsp:cNvPr id="0" name=""/>
        <dsp:cNvSpPr/>
      </dsp:nvSpPr>
      <dsp:spPr>
        <a:xfrm>
          <a:off x="1553633" y="1681996"/>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00100">
            <a:lnSpc>
              <a:spcPct val="90000"/>
            </a:lnSpc>
            <a:spcBef>
              <a:spcPct val="0"/>
            </a:spcBef>
            <a:spcAft>
              <a:spcPct val="35000"/>
            </a:spcAft>
            <a:buNone/>
          </a:pPr>
          <a:r>
            <a:rPr lang="en-US" sz="1800" kern="1200"/>
            <a:t>Association claims involve at least </a:t>
          </a:r>
          <a:r>
            <a:rPr lang="en-US" sz="1800" i="1" kern="1200"/>
            <a:t>two measured variables.</a:t>
          </a:r>
          <a:endParaRPr lang="en-US" sz="1800" kern="1200"/>
        </a:p>
      </dsp:txBody>
      <dsp:txXfrm>
        <a:off x="1553633" y="1681996"/>
        <a:ext cx="3705644" cy="1345137"/>
      </dsp:txXfrm>
    </dsp:sp>
    <dsp:sp modelId="{9D69DFF5-83F1-4C99-AA75-3535A27FB840}">
      <dsp:nvSpPr>
        <dsp:cNvPr id="0" name=""/>
        <dsp:cNvSpPr/>
      </dsp:nvSpPr>
      <dsp:spPr>
        <a:xfrm>
          <a:off x="0" y="3363418"/>
          <a:ext cx="5259278" cy="1345137"/>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149F43B-4CDF-4871-854A-7AFD3BD45D22}">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F32E447C-885C-462D-B68F-18B2D368C49B}">
      <dsp:nvSpPr>
        <dsp:cNvPr id="0" name=""/>
        <dsp:cNvSpPr/>
      </dsp:nvSpPr>
      <dsp:spPr>
        <a:xfrm>
          <a:off x="1553633" y="3363418"/>
          <a:ext cx="3705644"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800100">
            <a:lnSpc>
              <a:spcPct val="90000"/>
            </a:lnSpc>
            <a:spcBef>
              <a:spcPct val="0"/>
            </a:spcBef>
            <a:spcAft>
              <a:spcPct val="35000"/>
            </a:spcAft>
            <a:buNone/>
          </a:pPr>
          <a:r>
            <a:rPr lang="en-US" sz="1800" kern="1200"/>
            <a:t>Variables that are associated are said to </a:t>
          </a:r>
          <a:r>
            <a:rPr lang="en-US" sz="1800" b="1" kern="1200"/>
            <a:t>correlate</a:t>
          </a:r>
          <a:r>
            <a:rPr lang="en-US" sz="1800" kern="1200"/>
            <a:t>.</a:t>
          </a:r>
        </a:p>
      </dsp:txBody>
      <dsp:txXfrm>
        <a:off x="1553633" y="3363418"/>
        <a:ext cx="3705644" cy="1345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96643-337C-4711-8278-7659819407FD}">
      <dsp:nvSpPr>
        <dsp:cNvPr id="0" name=""/>
        <dsp:cNvSpPr/>
      </dsp:nvSpPr>
      <dsp:spPr>
        <a:xfrm>
          <a:off x="0" y="483"/>
          <a:ext cx="8179594" cy="1131496"/>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10E6987D-A190-4EFF-A10A-09313F6DD63C}">
      <dsp:nvSpPr>
        <dsp:cNvPr id="0" name=""/>
        <dsp:cNvSpPr/>
      </dsp:nvSpPr>
      <dsp:spPr>
        <a:xfrm>
          <a:off x="342277" y="255070"/>
          <a:ext cx="622323" cy="622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4B47C4D2-5404-4220-970A-CA0F7CD1E29A}">
      <dsp:nvSpPr>
        <dsp:cNvPr id="0" name=""/>
        <dsp:cNvSpPr/>
      </dsp:nvSpPr>
      <dsp:spPr>
        <a:xfrm>
          <a:off x="1306878" y="483"/>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100000"/>
            </a:lnSpc>
            <a:spcBef>
              <a:spcPct val="0"/>
            </a:spcBef>
            <a:spcAft>
              <a:spcPct val="35000"/>
            </a:spcAft>
            <a:buNone/>
          </a:pPr>
          <a:r>
            <a:rPr lang="en-US" sz="2500" kern="1200"/>
            <a:t>Some association claims are useful because they help us make predictions.</a:t>
          </a:r>
        </a:p>
      </dsp:txBody>
      <dsp:txXfrm>
        <a:off x="1306878" y="483"/>
        <a:ext cx="6872715" cy="1131496"/>
      </dsp:txXfrm>
    </dsp:sp>
    <dsp:sp modelId="{7F5C85CC-E969-450D-8E56-823CEABC29AC}">
      <dsp:nvSpPr>
        <dsp:cNvPr id="0" name=""/>
        <dsp:cNvSpPr/>
      </dsp:nvSpPr>
      <dsp:spPr>
        <a:xfrm>
          <a:off x="0" y="1414854"/>
          <a:ext cx="8179594" cy="1131496"/>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0B1BC4AF-2E46-4258-A69D-88620F14FF92}">
      <dsp:nvSpPr>
        <dsp:cNvPr id="0" name=""/>
        <dsp:cNvSpPr/>
      </dsp:nvSpPr>
      <dsp:spPr>
        <a:xfrm>
          <a:off x="342277" y="1669440"/>
          <a:ext cx="622323" cy="622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0A6EFF8A-2432-433B-B667-4F7BE356D974}">
      <dsp:nvSpPr>
        <dsp:cNvPr id="0" name=""/>
        <dsp:cNvSpPr/>
      </dsp:nvSpPr>
      <dsp:spPr>
        <a:xfrm>
          <a:off x="1306878" y="1414854"/>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100000"/>
            </a:lnSpc>
            <a:spcBef>
              <a:spcPct val="0"/>
            </a:spcBef>
            <a:spcAft>
              <a:spcPct val="35000"/>
            </a:spcAft>
            <a:buNone/>
          </a:pPr>
          <a:r>
            <a:rPr lang="en-US" sz="2500" kern="1200"/>
            <a:t>The stronger the association between the two variables, the more accurate the prediction will be.</a:t>
          </a:r>
        </a:p>
      </dsp:txBody>
      <dsp:txXfrm>
        <a:off x="1306878" y="1414854"/>
        <a:ext cx="6872715" cy="1131496"/>
      </dsp:txXfrm>
    </dsp:sp>
    <dsp:sp modelId="{9D2E2497-DD3C-4739-8A56-3A64B00EE316}">
      <dsp:nvSpPr>
        <dsp:cNvPr id="0" name=""/>
        <dsp:cNvSpPr/>
      </dsp:nvSpPr>
      <dsp:spPr>
        <a:xfrm>
          <a:off x="0" y="2829224"/>
          <a:ext cx="8179594" cy="1131496"/>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ED883B02-CF65-495F-B8FC-25D9C2FFCF81}">
      <dsp:nvSpPr>
        <dsp:cNvPr id="0" name=""/>
        <dsp:cNvSpPr/>
      </dsp:nvSpPr>
      <dsp:spPr>
        <a:xfrm>
          <a:off x="342277" y="3083811"/>
          <a:ext cx="622323" cy="622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BB99DD81-F1BD-4BF8-9E40-F78387E91563}">
      <dsp:nvSpPr>
        <dsp:cNvPr id="0" name=""/>
        <dsp:cNvSpPr/>
      </dsp:nvSpPr>
      <dsp:spPr>
        <a:xfrm>
          <a:off x="1306878" y="2829224"/>
          <a:ext cx="6872715"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1111250">
            <a:lnSpc>
              <a:spcPct val="100000"/>
            </a:lnSpc>
            <a:spcBef>
              <a:spcPct val="0"/>
            </a:spcBef>
            <a:spcAft>
              <a:spcPct val="35000"/>
            </a:spcAft>
            <a:buNone/>
          </a:pPr>
          <a:r>
            <a:rPr lang="en-US" sz="2500" kern="1200"/>
            <a:t>Both positive and negative associations can help us make predictions, but zero associations cannot.</a:t>
          </a:r>
        </a:p>
      </dsp:txBody>
      <dsp:txXfrm>
        <a:off x="1306878" y="2829224"/>
        <a:ext cx="6872715" cy="1131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E56C7-742C-49D3-BA85-FDC0CCA8EF96}">
      <dsp:nvSpPr>
        <dsp:cNvPr id="0" name=""/>
        <dsp:cNvSpPr/>
      </dsp:nvSpPr>
      <dsp:spPr>
        <a:xfrm>
          <a:off x="923231" y="3911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F0D4CBFD-9F05-47A1-8B7D-83B5EF2CDAD3}">
      <dsp:nvSpPr>
        <dsp:cNvPr id="0" name=""/>
        <dsp:cNvSpPr/>
      </dsp:nvSpPr>
      <dsp:spPr>
        <a:xfrm>
          <a:off x="1391231" y="5071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4BF6E779-7737-4268-BF3E-A68D0EB14ED7}">
      <dsp:nvSpPr>
        <dsp:cNvPr id="0" name=""/>
        <dsp:cNvSpPr/>
      </dsp:nvSpPr>
      <dsp:spPr>
        <a:xfrm>
          <a:off x="221231"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Not all claims we read about in the popular press are based on research.</a:t>
          </a:r>
        </a:p>
      </dsp:txBody>
      <dsp:txXfrm>
        <a:off x="221231" y="2919119"/>
        <a:ext cx="3600000" cy="720000"/>
      </dsp:txXfrm>
    </dsp:sp>
    <dsp:sp modelId="{C0CFB5C8-672B-4328-AB94-DA81F09D745E}">
      <dsp:nvSpPr>
        <dsp:cNvPr id="0" name=""/>
        <dsp:cNvSpPr/>
      </dsp:nvSpPr>
      <dsp:spPr>
        <a:xfrm>
          <a:off x="5153231" y="3911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DD96EF2C-0ED6-4390-95AA-5B7D5A319DAD}">
      <dsp:nvSpPr>
        <dsp:cNvPr id="0" name=""/>
        <dsp:cNvSpPr/>
      </dsp:nvSpPr>
      <dsp:spPr>
        <a:xfrm>
          <a:off x="5621231" y="5071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AD1BF8E5-FC90-45CB-AE6B-5EDCA07471F5}">
      <dsp:nvSpPr>
        <dsp:cNvPr id="0" name=""/>
        <dsp:cNvSpPr/>
      </dsp:nvSpPr>
      <dsp:spPr>
        <a:xfrm>
          <a:off x="4451231"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Some claims are based on experience, intuition, or authority.</a:t>
          </a:r>
        </a:p>
      </dsp:txBody>
      <dsp:txXfrm>
        <a:off x="4451231" y="2919119"/>
        <a:ext cx="36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4FB25-2501-4196-B1D5-8A701826B94F}">
      <dsp:nvSpPr>
        <dsp:cNvPr id="0" name=""/>
        <dsp:cNvSpPr/>
      </dsp:nvSpPr>
      <dsp:spPr>
        <a:xfrm>
          <a:off x="556481" y="511619"/>
          <a:ext cx="1475437" cy="1475437"/>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C979342-1891-478E-9F43-7C5C0388E9D6}">
      <dsp:nvSpPr>
        <dsp:cNvPr id="0" name=""/>
        <dsp:cNvSpPr/>
      </dsp:nvSpPr>
      <dsp:spPr>
        <a:xfrm>
          <a:off x="870918" y="826056"/>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6CA1CB60-B2F1-4ECA-A9FF-A9D262C74D71}">
      <dsp:nvSpPr>
        <dsp:cNvPr id="0" name=""/>
        <dsp:cNvSpPr/>
      </dsp:nvSpPr>
      <dsp:spPr>
        <a:xfrm>
          <a:off x="84825" y="244661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Interrogating frequency claims</a:t>
          </a:r>
        </a:p>
      </dsp:txBody>
      <dsp:txXfrm>
        <a:off x="84825" y="2446619"/>
        <a:ext cx="2418750" cy="720000"/>
      </dsp:txXfrm>
    </dsp:sp>
    <dsp:sp modelId="{5B543256-8F0D-48AA-BE89-9C8F744EF939}">
      <dsp:nvSpPr>
        <dsp:cNvPr id="0" name=""/>
        <dsp:cNvSpPr/>
      </dsp:nvSpPr>
      <dsp:spPr>
        <a:xfrm>
          <a:off x="3398512" y="511619"/>
          <a:ext cx="1475437" cy="1475437"/>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34C9A201-705E-4F70-87CA-D611FD9EA1DE}">
      <dsp:nvSpPr>
        <dsp:cNvPr id="0" name=""/>
        <dsp:cNvSpPr/>
      </dsp:nvSpPr>
      <dsp:spPr>
        <a:xfrm>
          <a:off x="3712950" y="826056"/>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FADB2D4E-2228-4887-AB3A-53EBA816AE21}">
      <dsp:nvSpPr>
        <dsp:cNvPr id="0" name=""/>
        <dsp:cNvSpPr/>
      </dsp:nvSpPr>
      <dsp:spPr>
        <a:xfrm>
          <a:off x="2926856" y="244661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Interrogating association claims</a:t>
          </a:r>
        </a:p>
      </dsp:txBody>
      <dsp:txXfrm>
        <a:off x="2926856" y="2446619"/>
        <a:ext cx="2418750" cy="720000"/>
      </dsp:txXfrm>
    </dsp:sp>
    <dsp:sp modelId="{41A7A5ED-EEA8-40C6-BCD5-770F53931D0A}">
      <dsp:nvSpPr>
        <dsp:cNvPr id="0" name=""/>
        <dsp:cNvSpPr/>
      </dsp:nvSpPr>
      <dsp:spPr>
        <a:xfrm>
          <a:off x="6240544" y="511619"/>
          <a:ext cx="1475437" cy="1475437"/>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A2FDB29-EDEB-4A67-9C4E-A414AAD31EE6}">
      <dsp:nvSpPr>
        <dsp:cNvPr id="0" name=""/>
        <dsp:cNvSpPr/>
      </dsp:nvSpPr>
      <dsp:spPr>
        <a:xfrm>
          <a:off x="6554981" y="826056"/>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B47B8B1-4CF3-4AEA-A296-D6ED04FE24C0}">
      <dsp:nvSpPr>
        <dsp:cNvPr id="0" name=""/>
        <dsp:cNvSpPr/>
      </dsp:nvSpPr>
      <dsp:spPr>
        <a:xfrm>
          <a:off x="5768887" y="2446619"/>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Interrogating causal claims</a:t>
          </a:r>
        </a:p>
      </dsp:txBody>
      <dsp:txXfrm>
        <a:off x="5768887" y="2446619"/>
        <a:ext cx="241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8378F-22EC-48E7-84AF-6F9A1900A6DA}">
      <dsp:nvSpPr>
        <dsp:cNvPr id="0" name=""/>
        <dsp:cNvSpPr/>
      </dsp:nvSpPr>
      <dsp:spPr>
        <a:xfrm>
          <a:off x="1045102" y="2172"/>
          <a:ext cx="1082988" cy="1082988"/>
        </a:xfrm>
        <a:prstGeom prst="round2DiagRect">
          <a:avLst>
            <a:gd name="adj1" fmla="val 29727"/>
            <a:gd name="adj2" fmla="val 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552C9426-BEA8-4105-AEF3-7B216943544B}">
      <dsp:nvSpPr>
        <dsp:cNvPr id="0" name=""/>
        <dsp:cNvSpPr/>
      </dsp:nvSpPr>
      <dsp:spPr>
        <a:xfrm>
          <a:off x="1275903" y="232973"/>
          <a:ext cx="621386" cy="621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EA9C1793-FF84-4D9C-B855-ACF4C5808442}">
      <dsp:nvSpPr>
        <dsp:cNvPr id="0" name=""/>
        <dsp:cNvSpPr/>
      </dsp:nvSpPr>
      <dsp:spPr>
        <a:xfrm>
          <a:off x="698901" y="1422485"/>
          <a:ext cx="1775390" cy="71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Construct validity</a:t>
          </a:r>
        </a:p>
      </dsp:txBody>
      <dsp:txXfrm>
        <a:off x="698901" y="1422485"/>
        <a:ext cx="1775390" cy="710156"/>
      </dsp:txXfrm>
    </dsp:sp>
    <dsp:sp modelId="{D573778F-7597-4353-BD59-5C4A397AD6B2}">
      <dsp:nvSpPr>
        <dsp:cNvPr id="0" name=""/>
        <dsp:cNvSpPr/>
      </dsp:nvSpPr>
      <dsp:spPr>
        <a:xfrm>
          <a:off x="3131186" y="2172"/>
          <a:ext cx="1082988" cy="1082988"/>
        </a:xfrm>
        <a:prstGeom prst="round2DiagRect">
          <a:avLst>
            <a:gd name="adj1" fmla="val 29727"/>
            <a:gd name="adj2" fmla="val 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02C89FC1-E7BF-4F70-BDEC-AA43C489C82B}">
      <dsp:nvSpPr>
        <dsp:cNvPr id="0" name=""/>
        <dsp:cNvSpPr/>
      </dsp:nvSpPr>
      <dsp:spPr>
        <a:xfrm>
          <a:off x="3361987" y="232973"/>
          <a:ext cx="621386" cy="621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840901BE-90B3-4A82-BD0E-89E5AFB44D0F}">
      <dsp:nvSpPr>
        <dsp:cNvPr id="0" name=""/>
        <dsp:cNvSpPr/>
      </dsp:nvSpPr>
      <dsp:spPr>
        <a:xfrm>
          <a:off x="2784985" y="1422485"/>
          <a:ext cx="1775390" cy="71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External validity, or generalizability</a:t>
          </a:r>
        </a:p>
      </dsp:txBody>
      <dsp:txXfrm>
        <a:off x="2784985" y="1422485"/>
        <a:ext cx="1775390" cy="710156"/>
      </dsp:txXfrm>
    </dsp:sp>
    <dsp:sp modelId="{E2E990FC-67A3-47B7-AE0A-9DDE483032B2}">
      <dsp:nvSpPr>
        <dsp:cNvPr id="0" name=""/>
        <dsp:cNvSpPr/>
      </dsp:nvSpPr>
      <dsp:spPr>
        <a:xfrm>
          <a:off x="2088144" y="2576489"/>
          <a:ext cx="1082988" cy="1082988"/>
        </a:xfrm>
        <a:prstGeom prst="round2DiagRect">
          <a:avLst>
            <a:gd name="adj1" fmla="val 29727"/>
            <a:gd name="adj2" fmla="val 0"/>
          </a:avLst>
        </a:prstGeom>
        <a:solidFill>
          <a:schemeClr val="accent4">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94FB62F-2DE6-4AE6-A69D-F2EF805B3D22}">
      <dsp:nvSpPr>
        <dsp:cNvPr id="0" name=""/>
        <dsp:cNvSpPr/>
      </dsp:nvSpPr>
      <dsp:spPr>
        <a:xfrm>
          <a:off x="2318945" y="2807290"/>
          <a:ext cx="621386" cy="621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75F2167F-5A4E-4D07-A5BE-639C8D1160BD}">
      <dsp:nvSpPr>
        <dsp:cNvPr id="0" name=""/>
        <dsp:cNvSpPr/>
      </dsp:nvSpPr>
      <dsp:spPr>
        <a:xfrm>
          <a:off x="1741943" y="3996801"/>
          <a:ext cx="1775390" cy="71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Statistical validity</a:t>
          </a:r>
        </a:p>
      </dsp:txBody>
      <dsp:txXfrm>
        <a:off x="1741943" y="3996801"/>
        <a:ext cx="1775390" cy="7101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3F7EC-D308-4BD6-ABB2-AC4A68714E44}">
      <dsp:nvSpPr>
        <dsp:cNvPr id="0" name=""/>
        <dsp:cNvSpPr/>
      </dsp:nvSpPr>
      <dsp:spPr>
        <a:xfrm>
          <a:off x="0" y="449"/>
          <a:ext cx="8272463" cy="10506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BEEA3-9E15-4DD1-BCEC-1813242EE3D0}">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4D271-2863-40D4-BD8A-9E1340AE3C9D}">
      <dsp:nvSpPr>
        <dsp:cNvPr id="0" name=""/>
        <dsp:cNvSpPr/>
      </dsp:nvSpPr>
      <dsp:spPr>
        <a:xfrm>
          <a:off x="1213522" y="449"/>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a:t>Construct validity </a:t>
          </a:r>
        </a:p>
      </dsp:txBody>
      <dsp:txXfrm>
        <a:off x="1213522" y="449"/>
        <a:ext cx="7058940" cy="1050668"/>
      </dsp:txXfrm>
    </dsp:sp>
    <dsp:sp modelId="{12EA7D24-606D-4A87-A465-213D6EEC9567}">
      <dsp:nvSpPr>
        <dsp:cNvPr id="0" name=""/>
        <dsp:cNvSpPr/>
      </dsp:nvSpPr>
      <dsp:spPr>
        <a:xfrm>
          <a:off x="0" y="1313784"/>
          <a:ext cx="8272463" cy="10506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07AD7-0439-4889-B8FF-9C9A1D755855}">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86532B-0357-44AD-9FED-36E3246691FE}">
      <dsp:nvSpPr>
        <dsp:cNvPr id="0" name=""/>
        <dsp:cNvSpPr/>
      </dsp:nvSpPr>
      <dsp:spPr>
        <a:xfrm>
          <a:off x="1213522" y="1313784"/>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a:t>External validity</a:t>
          </a:r>
        </a:p>
      </dsp:txBody>
      <dsp:txXfrm>
        <a:off x="1213522" y="1313784"/>
        <a:ext cx="7058940" cy="1050668"/>
      </dsp:txXfrm>
    </dsp:sp>
    <dsp:sp modelId="{3BF933BB-B59C-4185-8D6B-31D118361241}">
      <dsp:nvSpPr>
        <dsp:cNvPr id="0" name=""/>
        <dsp:cNvSpPr/>
      </dsp:nvSpPr>
      <dsp:spPr>
        <a:xfrm>
          <a:off x="0" y="2627120"/>
          <a:ext cx="8272463" cy="10506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570CA-86E3-4F91-84FF-0D9BF5776FA5}">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3CF843-6436-4CEC-A9E1-87618BD09452}">
      <dsp:nvSpPr>
        <dsp:cNvPr id="0" name=""/>
        <dsp:cNvSpPr/>
      </dsp:nvSpPr>
      <dsp:spPr>
        <a:xfrm>
          <a:off x="1213522" y="2627120"/>
          <a:ext cx="7058940"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100000"/>
            </a:lnSpc>
            <a:spcBef>
              <a:spcPct val="0"/>
            </a:spcBef>
            <a:spcAft>
              <a:spcPct val="35000"/>
            </a:spcAft>
            <a:buNone/>
          </a:pPr>
          <a:r>
            <a:rPr lang="en-US" sz="2500" kern="1200"/>
            <a:t>Statistical validity </a:t>
          </a:r>
        </a:p>
      </dsp:txBody>
      <dsp:txXfrm>
        <a:off x="1213522" y="2627120"/>
        <a:ext cx="7058940" cy="10506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2B0F7FC7-8973-4B81-91D8-9C65A9B43D31}" type="datetimeFigureOut">
              <a:rPr lang="en-US" smtClean="0"/>
              <a:t>2/17/2019</a:t>
            </a:fld>
            <a:endParaRPr lang="en-US" dirty="0"/>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4ECA40C5-8366-4268-8003-60112A5F69D2}" type="slidenum">
              <a:rPr lang="en-US" smtClean="0"/>
              <a:t>‹#›</a:t>
            </a:fld>
            <a:endParaRPr lang="en-US" dirty="0"/>
          </a:p>
        </p:txBody>
      </p:sp>
    </p:spTree>
    <p:extLst>
      <p:ext uri="{BB962C8B-B14F-4D97-AF65-F5344CB8AC3E}">
        <p14:creationId xmlns:p14="http://schemas.microsoft.com/office/powerpoint/2010/main" val="410741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a:lvl1pPr>
          </a:lstStyle>
          <a:p>
            <a:fld id="{9B9423A9-AB56-F846-B5C3-F8604A914C94}" type="datetimeFigureOut">
              <a:rPr lang="en-US" smtClean="0"/>
              <a:t>2/17/2019</a:t>
            </a:fld>
            <a:endParaRPr lang="en-US" dirty="0"/>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a:lvl1pPr>
          </a:lstStyle>
          <a:p>
            <a:fld id="{C5EB09CC-0B57-D947-82BF-D08E19DC22FF}" type="slidenum">
              <a:rPr lang="en-US" smtClean="0"/>
              <a:t>‹#›</a:t>
            </a:fld>
            <a:endParaRPr lang="en-US" dirty="0"/>
          </a:p>
        </p:txBody>
      </p:sp>
    </p:spTree>
    <p:extLst>
      <p:ext uri="{BB962C8B-B14F-4D97-AF65-F5344CB8AC3E}">
        <p14:creationId xmlns:p14="http://schemas.microsoft.com/office/powerpoint/2010/main" val="7201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chapter sets up</a:t>
            </a:r>
            <a:r>
              <a:rPr lang="en-US" baseline="0" dirty="0"/>
              <a:t> the framework for the textbook, so it is a very important chapter to understand. The lecture should start with a discussion on what variables are. Then, you should continue with a discussion about the three types of claims (frequency, association, and causal) and the four validities (construct, external, statistical, and internal), and how the validities are prioritized differently depending on what kind of claim is being made.</a:t>
            </a:r>
            <a:endParaRPr lang="en-US"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a:t>
            </a:fld>
            <a:endParaRPr lang="en-US" dirty="0"/>
          </a:p>
        </p:txBody>
      </p:sp>
    </p:spTree>
    <p:extLst>
      <p:ext uri="{BB962C8B-B14F-4D97-AF65-F5344CB8AC3E}">
        <p14:creationId xmlns:p14="http://schemas.microsoft.com/office/powerpoint/2010/main" val="309407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Figure 3.4</a:t>
            </a:r>
            <a:r>
              <a:rPr lang="en-US" b="1" baseline="0" dirty="0"/>
              <a:t>B: Negative Association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figure depicts a scatterplot showing </a:t>
            </a:r>
            <a:r>
              <a:rPr lang="en-US" b="0" i="1" dirty="0"/>
              <a:t>negative association </a:t>
            </a:r>
            <a:r>
              <a:rPr lang="en-US" b="0" dirty="0"/>
              <a:t>(also known as </a:t>
            </a:r>
            <a:r>
              <a:rPr lang="en-US" b="0" i="1" dirty="0"/>
              <a:t>inverse </a:t>
            </a:r>
            <a:r>
              <a:rPr lang="en-US" i="1" dirty="0"/>
              <a:t>association</a:t>
            </a:r>
            <a:r>
              <a:rPr lang="en-US" b="1" dirty="0"/>
              <a:t> </a:t>
            </a:r>
            <a:r>
              <a:rPr lang="en-US" dirty="0"/>
              <a:t>or</a:t>
            </a:r>
            <a:r>
              <a:rPr lang="en-US" b="1" dirty="0"/>
              <a:t> </a:t>
            </a:r>
            <a:r>
              <a:rPr lang="en-US" i="1" dirty="0"/>
              <a:t>negative correlation</a:t>
            </a:r>
            <a:r>
              <a:rPr lang="en-US" dirty="0"/>
              <a:t>):</a:t>
            </a:r>
            <a:r>
              <a:rPr lang="en-US" b="1" dirty="0"/>
              <a:t> </a:t>
            </a:r>
            <a:r>
              <a:rPr lang="en-US" b="0" dirty="0"/>
              <a:t>H</a:t>
            </a:r>
            <a:r>
              <a:rPr lang="en-US" dirty="0"/>
              <a:t>igh scores on one variable are associated with low scores on another variable </a:t>
            </a:r>
            <a:r>
              <a:rPr lang="en-US" i="1" dirty="0"/>
              <a:t>or</a:t>
            </a:r>
            <a:r>
              <a:rPr lang="en-US" dirty="0"/>
              <a:t> low scores on one variable associated with high scores on another variable.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Example:</a:t>
            </a:r>
            <a:r>
              <a:rPr lang="en-US" u="none" baseline="0" dirty="0"/>
              <a:t> </a:t>
            </a:r>
            <a:r>
              <a:rPr lang="en-US" dirty="0"/>
              <a:t>“</a:t>
            </a:r>
            <a:r>
              <a:rPr lang="en-US" sz="1200" kern="1200" dirty="0">
                <a:solidFill>
                  <a:schemeClr val="tx1"/>
                </a:solidFill>
                <a:effectLst/>
                <a:latin typeface="+mn-lt"/>
                <a:ea typeface="+mn-ea"/>
                <a:cs typeface="+mn-cs"/>
              </a:rPr>
              <a:t>People who multitask the most are the worst at it.</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dirty="0"/>
              <a:t>Describe the negative slope, which decreases as you move from left to right across the scatterplot. </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10</a:t>
            </a:fld>
            <a:endParaRPr lang="en-US" dirty="0"/>
          </a:p>
        </p:txBody>
      </p:sp>
    </p:spTree>
    <p:extLst>
      <p:ext uri="{BB962C8B-B14F-4D97-AF65-F5344CB8AC3E}">
        <p14:creationId xmlns:p14="http://schemas.microsoft.com/office/powerpoint/2010/main" val="25536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Figure 3.4</a:t>
            </a:r>
            <a:r>
              <a:rPr lang="en-US" b="1" baseline="0" dirty="0"/>
              <a:t>C: Zero Association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figure depicts a scatterplot showing </a:t>
            </a:r>
            <a:r>
              <a:rPr lang="en-US" b="0" i="1" dirty="0"/>
              <a:t>zero association </a:t>
            </a:r>
            <a:r>
              <a:rPr lang="en-US" b="0" dirty="0"/>
              <a:t>(also known as </a:t>
            </a:r>
            <a:r>
              <a:rPr lang="en-US" b="0" i="1" dirty="0"/>
              <a:t>zero correlation</a:t>
            </a:r>
            <a:r>
              <a:rPr lang="en-US" b="0" dirty="0"/>
              <a:t>): There is no association between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Example: </a:t>
            </a:r>
            <a:r>
              <a:rPr lang="en-US" dirty="0"/>
              <a:t>“</a:t>
            </a:r>
            <a:r>
              <a:rPr lang="en-US" sz="1200" kern="1200" dirty="0">
                <a:solidFill>
                  <a:schemeClr val="tx1"/>
                </a:solidFill>
                <a:effectLst/>
                <a:latin typeface="+mn-lt"/>
                <a:ea typeface="+mn-ea"/>
                <a:cs typeface="+mn-cs"/>
              </a:rPr>
              <a:t>A late dinner is not linked to childhood obesity, study shows.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the cloud of points that results. </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11</a:t>
            </a:fld>
            <a:endParaRPr lang="en-US" dirty="0"/>
          </a:p>
        </p:txBody>
      </p:sp>
    </p:spTree>
    <p:extLst>
      <p:ext uri="{BB962C8B-B14F-4D97-AF65-F5344CB8AC3E}">
        <p14:creationId xmlns:p14="http://schemas.microsoft.com/office/powerpoint/2010/main" val="25536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u="none" dirty="0"/>
              <a:t>Some association claims are useful because they help us make predictions.</a:t>
            </a:r>
          </a:p>
          <a:p>
            <a:pPr marL="171450" indent="-171450">
              <a:spcBef>
                <a:spcPts val="600"/>
              </a:spcBef>
              <a:buFont typeface="Arial" charset="0"/>
              <a:buChar char="•"/>
            </a:pPr>
            <a:r>
              <a:rPr lang="en-US" dirty="0"/>
              <a:t>Prediction is using the association to make our estimates more accurate; it does not necessarily mean we can know what will happen in the future.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The stronger the association between the two variables, the more accurate the prediction will be. And t</a:t>
            </a:r>
            <a:r>
              <a:rPr lang="en-US" baseline="0" dirty="0"/>
              <a:t>he weaker the relationship, the less accurate the prediction wil</a:t>
            </a:r>
            <a:r>
              <a:rPr lang="en-US" dirty="0"/>
              <a:t>l be.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Both positive and negative associations can help us make predictions, but zero associations cannot.  </a:t>
            </a:r>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12</a:t>
            </a:fld>
            <a:endParaRPr lang="en-US" dirty="0"/>
          </a:p>
        </p:txBody>
      </p:sp>
    </p:spTree>
    <p:extLst>
      <p:ext uri="{BB962C8B-B14F-4D97-AF65-F5344CB8AC3E}">
        <p14:creationId xmlns:p14="http://schemas.microsoft.com/office/powerpoint/2010/main" val="220910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US" b="1" dirty="0"/>
              <a:t>Table 3.3: Verb Phrases That Distinguish Association and Causal Claims</a:t>
            </a:r>
            <a:endParaRPr lang="en-US" dirty="0"/>
          </a:p>
          <a:p>
            <a:pPr>
              <a:spcBef>
                <a:spcPts val="800"/>
              </a:spcBef>
            </a:pPr>
            <a:endParaRPr lang="en-US" b="0" dirty="0"/>
          </a:p>
          <a:p>
            <a:pPr>
              <a:spcBef>
                <a:spcPts val="800"/>
              </a:spcBef>
            </a:pPr>
            <a:r>
              <a:rPr lang="en-US" b="0" dirty="0"/>
              <a:t>Causal claim: </a:t>
            </a:r>
            <a:r>
              <a:rPr lang="en-US" dirty="0"/>
              <a:t>One of the variables is responsible for changing</a:t>
            </a:r>
            <a:r>
              <a:rPr lang="en-US" baseline="0" dirty="0"/>
              <a:t> the other; one measured variable and one manipulated variable. Like an association claim, the two variables covary.</a:t>
            </a:r>
          </a:p>
          <a:p>
            <a:endParaRPr lang="en-US" u="none" baseline="0" dirty="0"/>
          </a:p>
          <a:p>
            <a:r>
              <a:rPr lang="en-US" u="none" baseline="0" dirty="0"/>
              <a:t>Example: </a:t>
            </a:r>
            <a:r>
              <a:rPr lang="en-US" sz="1200" kern="1200" dirty="0">
                <a:solidFill>
                  <a:schemeClr val="tx1"/>
                </a:solidFill>
                <a:effectLst/>
                <a:latin typeface="+mn-lt"/>
                <a:ea typeface="+mn-ea"/>
                <a:cs typeface="+mn-cs"/>
              </a:rPr>
              <a:t>Music lessons enhance IQ.</a:t>
            </a:r>
          </a:p>
          <a:p>
            <a:pPr marL="0" marR="0" indent="0" algn="l" defTabSz="914400" rtl="0" eaLnBrk="1" fontAlgn="auto" latinLnBrk="0" hangingPunct="1">
              <a:lnSpc>
                <a:spcPct val="100000"/>
              </a:lnSpc>
              <a:spcBef>
                <a:spcPts val="30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300"/>
              </a:spcBef>
              <a:spcAft>
                <a:spcPts val="0"/>
              </a:spcAft>
              <a:buClrTx/>
              <a:buSzTx/>
              <a:buFontTx/>
              <a:buNone/>
              <a:tabLst/>
              <a:defRPr/>
            </a:pPr>
            <a:r>
              <a:rPr lang="en-US" u="none" dirty="0"/>
              <a:t>Verbs for casual claims:</a:t>
            </a:r>
            <a:r>
              <a:rPr lang="en-US" u="none" baseline="0" dirty="0"/>
              <a:t> </a:t>
            </a:r>
          </a:p>
          <a:p>
            <a:pPr marL="171450" marR="0" indent="-171450" algn="l" defTabSz="914400" rtl="0" eaLnBrk="1" fontAlgn="auto" latinLnBrk="0" hangingPunct="1">
              <a:lnSpc>
                <a:spcPct val="100000"/>
              </a:lnSpc>
              <a:spcBef>
                <a:spcPts val="300"/>
              </a:spcBef>
              <a:spcAft>
                <a:spcPts val="0"/>
              </a:spcAft>
              <a:buClrTx/>
              <a:buSzTx/>
              <a:buFont typeface="Arial" charset="0"/>
              <a:buChar char="•"/>
              <a:tabLst/>
              <a:defRPr/>
            </a:pPr>
            <a:r>
              <a:rPr lang="en-US" sz="1200" i="1" kern="1200" dirty="0">
                <a:solidFill>
                  <a:schemeClr val="tx1"/>
                </a:solidFill>
                <a:effectLst/>
                <a:latin typeface="+mn-lt"/>
                <a:ea typeface="+mn-ea"/>
                <a:cs typeface="+mn-cs"/>
              </a:rPr>
              <a:t>affects</a:t>
            </a:r>
            <a:endParaRPr lang="en-US" sz="120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300"/>
              </a:spcBef>
              <a:spcAft>
                <a:spcPts val="0"/>
              </a:spcAft>
              <a:buClrTx/>
              <a:buSzTx/>
              <a:buFont typeface="Arial" charset="0"/>
              <a:buChar char="•"/>
              <a:tabLst/>
              <a:defRPr/>
            </a:pPr>
            <a:r>
              <a:rPr lang="en-US" sz="1200" i="1" kern="1200" dirty="0">
                <a:solidFill>
                  <a:schemeClr val="tx1"/>
                </a:solidFill>
                <a:effectLst/>
                <a:latin typeface="+mn-lt"/>
                <a:ea typeface="+mn-ea"/>
                <a:cs typeface="+mn-cs"/>
              </a:rPr>
              <a:t>leads to</a:t>
            </a:r>
            <a:endParaRPr lang="en-US" sz="120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300"/>
              </a:spcBef>
              <a:spcAft>
                <a:spcPts val="0"/>
              </a:spcAft>
              <a:buClrTx/>
              <a:buSzTx/>
              <a:buFont typeface="Arial" charset="0"/>
              <a:buChar char="•"/>
              <a:tabLst/>
              <a:defRPr/>
            </a:pPr>
            <a:r>
              <a:rPr lang="en-US" sz="1200" i="1" kern="1200" dirty="0">
                <a:solidFill>
                  <a:schemeClr val="tx1"/>
                </a:solidFill>
                <a:effectLst/>
                <a:latin typeface="+mn-lt"/>
                <a:ea typeface="+mn-ea"/>
                <a:cs typeface="+mn-cs"/>
              </a:rPr>
              <a:t>reduces</a:t>
            </a:r>
            <a:endParaRPr lang="en-US" u="sng" baseline="0" dirty="0"/>
          </a:p>
          <a:p>
            <a:pPr>
              <a:spcBef>
                <a:spcPts val="300"/>
              </a:spcBef>
            </a:pPr>
            <a:endParaRPr lang="en-US" u="none" baseline="0" dirty="0"/>
          </a:p>
          <a:p>
            <a:pPr>
              <a:spcBef>
                <a:spcPts val="300"/>
              </a:spcBef>
            </a:pPr>
            <a:r>
              <a:rPr lang="en-US" u="none" baseline="0" dirty="0"/>
              <a:t>Verbs for association claims: </a:t>
            </a:r>
          </a:p>
          <a:p>
            <a:pPr marL="171450" indent="-171450">
              <a:spcBef>
                <a:spcPts val="300"/>
              </a:spcBef>
              <a:buFont typeface="Arial" charset="0"/>
              <a:buChar char="•"/>
            </a:pPr>
            <a:r>
              <a:rPr lang="en-US" sz="1200" i="1" kern="1200" dirty="0">
                <a:solidFill>
                  <a:schemeClr val="tx1"/>
                </a:solidFill>
                <a:effectLst/>
                <a:latin typeface="+mn-lt"/>
                <a:ea typeface="+mn-ea"/>
                <a:cs typeface="+mn-cs"/>
              </a:rPr>
              <a:t>is associated with</a:t>
            </a:r>
            <a:endParaRPr lang="en-US" sz="1200" i="0" kern="1200" dirty="0">
              <a:solidFill>
                <a:schemeClr val="tx1"/>
              </a:solidFill>
              <a:effectLst/>
              <a:latin typeface="+mn-lt"/>
              <a:ea typeface="+mn-ea"/>
              <a:cs typeface="+mn-cs"/>
            </a:endParaRPr>
          </a:p>
          <a:p>
            <a:pPr marL="171450" indent="-171450">
              <a:spcBef>
                <a:spcPts val="300"/>
              </a:spcBef>
              <a:buFont typeface="Arial" charset="0"/>
              <a:buChar char="•"/>
            </a:pPr>
            <a:r>
              <a:rPr lang="en-US" sz="1200" i="1" kern="1200" dirty="0">
                <a:solidFill>
                  <a:schemeClr val="tx1"/>
                </a:solidFill>
                <a:effectLst/>
                <a:latin typeface="+mn-lt"/>
                <a:ea typeface="+mn-ea"/>
                <a:cs typeface="+mn-cs"/>
              </a:rPr>
              <a:t>is related to</a:t>
            </a:r>
            <a:endParaRPr lang="en-US" sz="1200" i="0" kern="1200" dirty="0">
              <a:solidFill>
                <a:schemeClr val="tx1"/>
              </a:solidFill>
              <a:effectLst/>
              <a:latin typeface="+mn-lt"/>
              <a:ea typeface="+mn-ea"/>
              <a:cs typeface="+mn-cs"/>
            </a:endParaRPr>
          </a:p>
          <a:p>
            <a:pPr marL="171450" indent="-171450">
              <a:spcBef>
                <a:spcPts val="300"/>
              </a:spcBef>
              <a:buFont typeface="Arial" charset="0"/>
              <a:buChar char="•"/>
            </a:pPr>
            <a:r>
              <a:rPr lang="en-US" sz="1200" i="1" kern="1200" dirty="0">
                <a:solidFill>
                  <a:schemeClr val="tx1"/>
                </a:solidFill>
                <a:effectLst/>
                <a:latin typeface="+mn-lt"/>
                <a:ea typeface="+mn-ea"/>
                <a:cs typeface="+mn-cs"/>
              </a:rPr>
              <a:t>is linked to </a:t>
            </a:r>
            <a:endParaRPr lang="en-US" baseline="0" dirty="0"/>
          </a:p>
          <a:p>
            <a:pPr marL="0" marR="0" indent="0" algn="l" defTabSz="914400" rtl="0" eaLnBrk="1" fontAlgn="auto" latinLnBrk="0" hangingPunct="1">
              <a:lnSpc>
                <a:spcPct val="100000"/>
              </a:lnSpc>
              <a:spcBef>
                <a:spcPts val="30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300"/>
              </a:spcBef>
              <a:spcAft>
                <a:spcPts val="0"/>
              </a:spcAft>
              <a:buClrTx/>
              <a:buSzTx/>
              <a:buFontTx/>
              <a:buNone/>
              <a:tabLst/>
              <a:defRPr/>
            </a:pPr>
            <a:r>
              <a:rPr lang="en-US" baseline="0" dirty="0"/>
              <a:t>A causal claim that contains tentative language (</a:t>
            </a:r>
            <a:r>
              <a:rPr lang="en-US" i="1" baseline="0" dirty="0"/>
              <a:t>could, may, seem, suggest</a:t>
            </a:r>
            <a:r>
              <a:rPr lang="en-US" baseline="0" dirty="0"/>
              <a:t>) is still a causal claim. </a:t>
            </a:r>
          </a:p>
          <a:p>
            <a:pPr marL="0" marR="0" indent="0" algn="l" defTabSz="914400" rtl="0" eaLnBrk="1" fontAlgn="auto" latinLnBrk="0" hangingPunct="1">
              <a:lnSpc>
                <a:spcPct val="100000"/>
              </a:lnSpc>
              <a:spcAft>
                <a:spcPts val="0"/>
              </a:spcAft>
              <a:buClrTx/>
              <a:buSzTx/>
              <a:buFontTx/>
              <a:buNone/>
              <a:tabLst/>
              <a:defRPr/>
            </a:pPr>
            <a:endParaRPr lang="en-US" u="none" baseline="0" dirty="0"/>
          </a:p>
          <a:p>
            <a:pPr marL="0" marR="0" indent="0" algn="l" defTabSz="914400" rtl="0" eaLnBrk="1" fontAlgn="auto" latinLnBrk="0" hangingPunct="1">
              <a:lnSpc>
                <a:spcPct val="100000"/>
              </a:lnSpc>
              <a:spcAft>
                <a:spcPts val="0"/>
              </a:spcAft>
              <a:buClrTx/>
              <a:buSzTx/>
              <a:buFontTx/>
              <a:buNone/>
              <a:tabLst/>
              <a:defRPr/>
            </a:pPr>
            <a:r>
              <a:rPr lang="en-US" u="none" baseline="0" dirty="0"/>
              <a:t>Example: </a:t>
            </a:r>
            <a:r>
              <a:rPr lang="en-US" sz="1200" kern="1200" dirty="0">
                <a:solidFill>
                  <a:schemeClr val="tx1"/>
                </a:solidFill>
                <a:effectLst/>
                <a:latin typeface="+mn-lt"/>
                <a:ea typeface="+mn-ea"/>
                <a:cs typeface="+mn-cs"/>
              </a:rPr>
              <a:t>Music lessons </a:t>
            </a:r>
            <a:r>
              <a:rPr lang="en-US" sz="1200" i="1" kern="1200" dirty="0">
                <a:solidFill>
                  <a:schemeClr val="tx1"/>
                </a:solidFill>
                <a:effectLst/>
                <a:latin typeface="+mn-lt"/>
                <a:ea typeface="+mn-ea"/>
                <a:cs typeface="+mn-cs"/>
              </a:rPr>
              <a:t>may </a:t>
            </a:r>
            <a:r>
              <a:rPr lang="en-US" sz="1200" kern="1200" dirty="0">
                <a:solidFill>
                  <a:schemeClr val="tx1"/>
                </a:solidFill>
                <a:effectLst/>
                <a:latin typeface="+mn-lt"/>
                <a:ea typeface="+mn-ea"/>
                <a:cs typeface="+mn-cs"/>
              </a:rPr>
              <a:t>enhance IQ.</a:t>
            </a:r>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13</a:t>
            </a:fld>
            <a:endParaRPr lang="en-US" dirty="0"/>
          </a:p>
        </p:txBody>
      </p:sp>
    </p:spTree>
    <p:extLst>
      <p:ext uri="{BB962C8B-B14F-4D97-AF65-F5344CB8AC3E}">
        <p14:creationId xmlns:p14="http://schemas.microsoft.com/office/powerpoint/2010/main" val="80574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in </a:t>
            </a:r>
            <a:r>
              <a:rPr lang="en-US" baseline="0" dirty="0"/>
              <a:t>Chapter 2, there are other ways of knowing besides research (e.g., experience, intuition, or authority). Not all claims that we see, hear, or read about in the popular media are based on research. </a:t>
            </a:r>
          </a:p>
          <a:p>
            <a:endParaRPr lang="en-US" baseline="0" dirty="0"/>
          </a:p>
          <a:p>
            <a:r>
              <a:rPr lang="en-US" u="none" baseline="0" dirty="0"/>
              <a:t>Examples: </a:t>
            </a:r>
          </a:p>
          <a:p>
            <a:pPr marL="171450" indent="-171450">
              <a:buFont typeface="Arial" charset="0"/>
              <a:buChar char="•"/>
            </a:pPr>
            <a:r>
              <a:rPr lang="en-US" sz="1200" b="0" kern="1200" dirty="0">
                <a:solidFill>
                  <a:schemeClr val="tx1"/>
                </a:solidFill>
                <a:effectLst/>
                <a:latin typeface="+mn-lt"/>
                <a:ea typeface="+mn-ea"/>
                <a:cs typeface="+mn-cs"/>
              </a:rPr>
              <a:t>12-Year-Old’s Insight on Autism and Vaccines Goes Viral</a:t>
            </a:r>
          </a:p>
          <a:p>
            <a:pPr marL="171450" indent="-171450">
              <a:buFont typeface="Arial" charset="0"/>
              <a:buChar char="•"/>
            </a:pPr>
            <a:r>
              <a:rPr lang="en-US" sz="1200" b="0" kern="1200" dirty="0">
                <a:solidFill>
                  <a:schemeClr val="tx1"/>
                </a:solidFill>
                <a:effectLst/>
                <a:latin typeface="+mn-lt"/>
                <a:ea typeface="+mn-ea"/>
                <a:cs typeface="+mn-cs"/>
              </a:rPr>
              <a:t>Living in the Shadow of Huntington’s Disease</a:t>
            </a:r>
          </a:p>
          <a:p>
            <a:pPr marL="171450" indent="-171450">
              <a:buFont typeface="Arial" charset="0"/>
              <a:buChar char="•"/>
            </a:pPr>
            <a:r>
              <a:rPr lang="en-US" sz="1200" b="0" kern="1200" dirty="0">
                <a:solidFill>
                  <a:schemeClr val="tx1"/>
                </a:solidFill>
                <a:effectLst/>
                <a:latin typeface="+mn-lt"/>
                <a:ea typeface="+mn-ea"/>
                <a:cs typeface="+mn-cs"/>
              </a:rPr>
              <a:t>Baby Born Without Skull in the Back of His Head Defies Odds </a:t>
            </a:r>
            <a:endParaRPr lang="en-US" b="0"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14</a:t>
            </a:fld>
            <a:endParaRPr lang="en-US" dirty="0"/>
          </a:p>
        </p:txBody>
      </p:sp>
    </p:spTree>
    <p:extLst>
      <p:ext uri="{BB962C8B-B14F-4D97-AF65-F5344CB8AC3E}">
        <p14:creationId xmlns:p14="http://schemas.microsoft.com/office/powerpoint/2010/main" val="299616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Valid</a:t>
            </a:r>
            <a:r>
              <a:rPr lang="en-US" b="0" dirty="0"/>
              <a:t>: </a:t>
            </a:r>
            <a:r>
              <a:rPr lang="en-US" dirty="0"/>
              <a:t>reasonable, accurate, and justifiable; validity</a:t>
            </a:r>
            <a:r>
              <a:rPr lang="en-US" baseline="0" dirty="0"/>
              <a:t> is the appropriateness of a conclusion or decision.</a:t>
            </a:r>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15</a:t>
            </a:fld>
            <a:endParaRPr lang="en-US" dirty="0"/>
          </a:p>
        </p:txBody>
      </p:sp>
    </p:spTree>
    <p:extLst>
      <p:ext uri="{BB962C8B-B14F-4D97-AF65-F5344CB8AC3E}">
        <p14:creationId xmlns:p14="http://schemas.microsoft.com/office/powerpoint/2010/main" val="420063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Table 3.4: The Four Big Validities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the four big validities</a:t>
            </a:r>
            <a:r>
              <a:rPr lang="en-US" baseline="0" dirty="0"/>
              <a:t> in general before describing how they are interrogated for the three different types of claims.</a:t>
            </a:r>
            <a:endParaRPr lang="en-US"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16</a:t>
            </a:fld>
            <a:endParaRPr lang="en-US" dirty="0"/>
          </a:p>
        </p:txBody>
      </p:sp>
    </p:spTree>
    <p:extLst>
      <p:ext uri="{BB962C8B-B14F-4D97-AF65-F5344CB8AC3E}">
        <p14:creationId xmlns:p14="http://schemas.microsoft.com/office/powerpoint/2010/main" val="165628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When interrogating frequency claims, we will want to focus on construct validity and external validity. Statistical validity may be relevant</a:t>
            </a:r>
            <a:r>
              <a:rPr lang="en-US" sz="1000" b="0" baseline="0" dirty="0"/>
              <a:t> as well.</a:t>
            </a:r>
          </a:p>
          <a:p>
            <a:endParaRPr lang="en-US" sz="1000" b="0" baseline="0" dirty="0"/>
          </a:p>
          <a:p>
            <a:r>
              <a:rPr lang="en-US" sz="1000" b="0" i="1" baseline="0" dirty="0"/>
              <a:t>Construct validity</a:t>
            </a:r>
            <a:r>
              <a:rPr lang="en-US" sz="1000" b="0" baseline="0" dirty="0"/>
              <a:t>: How well a conceptual variable is operationalized. </a:t>
            </a:r>
          </a:p>
          <a:p>
            <a:endParaRPr lang="en-US" sz="1000" b="0" u="none" baseline="0" dirty="0"/>
          </a:p>
          <a:p>
            <a:r>
              <a:rPr lang="en-US" sz="1000" b="0" u="none" baseline="0" dirty="0"/>
              <a:t>Example: </a:t>
            </a:r>
            <a:r>
              <a:rPr lang="en-US" sz="1000" b="0" baseline="0" dirty="0"/>
              <a:t>80% of college students have been depressed during the last year. </a:t>
            </a:r>
          </a:p>
          <a:p>
            <a:pPr marL="171450" indent="-171450">
              <a:buFont typeface="Arial" charset="0"/>
              <a:buChar char="•"/>
            </a:pPr>
            <a:r>
              <a:rPr lang="en-US" sz="1000" b="0" baseline="0" dirty="0"/>
              <a:t>How was depression operationally defined? Were college students simply asked if they’d ever been depressed during the last year, or was the frequency claim based on a score on a depression inventory or records from psychological services on campus?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1" baseline="0" dirty="0"/>
              <a:t>External validity </a:t>
            </a:r>
            <a:r>
              <a:rPr lang="en-US" sz="1000" b="0" baseline="0" dirty="0"/>
              <a:t>(also known as </a:t>
            </a:r>
            <a:r>
              <a:rPr lang="en-US" sz="1000" b="0" i="1" baseline="0" dirty="0"/>
              <a:t>generalizability</a:t>
            </a:r>
            <a:r>
              <a:rPr lang="en-US" sz="1000" b="0" baseline="0" dirty="0"/>
              <a:t>): How well the results of a study represent the people or contexts besides those in the study itself.</a:t>
            </a:r>
          </a:p>
          <a:p>
            <a:pPr marR="0" algn="l" defTabSz="914400" rtl="0" eaLnBrk="1" fontAlgn="auto" latinLnBrk="0" hangingPunct="1">
              <a:lnSpc>
                <a:spcPct val="100000"/>
              </a:lnSpc>
              <a:spcBef>
                <a:spcPts val="0"/>
              </a:spcBef>
              <a:spcAft>
                <a:spcPts val="0"/>
              </a:spcAft>
              <a:buClrTx/>
              <a:buSzTx/>
              <a:tabLst/>
              <a:defRPr/>
            </a:pPr>
            <a:endParaRPr lang="en-US" sz="1000" b="0" u="none" baseline="0" dirty="0"/>
          </a:p>
          <a:p>
            <a:pPr marR="0" algn="l" defTabSz="914400" rtl="0" eaLnBrk="1" fontAlgn="auto" latinLnBrk="0" hangingPunct="1">
              <a:lnSpc>
                <a:spcPct val="100000"/>
              </a:lnSpc>
              <a:spcBef>
                <a:spcPts val="0"/>
              </a:spcBef>
              <a:spcAft>
                <a:spcPts val="0"/>
              </a:spcAft>
              <a:buClrTx/>
              <a:buSzTx/>
              <a:tabLst/>
              <a:defRPr/>
            </a:pPr>
            <a:r>
              <a:rPr lang="en-US" sz="1000" b="0" u="none" baseline="0" dirty="0"/>
              <a:t>Example: </a:t>
            </a:r>
            <a:r>
              <a:rPr lang="en-US" sz="1000" b="0" kern="1200" dirty="0">
                <a:solidFill>
                  <a:schemeClr val="tx1"/>
                </a:solidFill>
                <a:effectLst/>
              </a:rPr>
              <a:t>72% of the world smiled yesterday.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0" kern="1200" dirty="0">
                <a:solidFill>
                  <a:schemeClr val="tx1"/>
                </a:solidFill>
                <a:effectLst/>
              </a:rPr>
              <a:t>Which people did they survey, and how did they choose their participants? Did they include only people in major urban areas? Did they ask only college students from each country? Or did they attempt to randomly select people from every region of the world? </a:t>
            </a:r>
            <a:endParaRPr lang="en-US" sz="1000" b="0" baseline="0" dirty="0"/>
          </a:p>
          <a:p>
            <a:endParaRPr lang="en-US" sz="1000" b="0" baseline="0" dirty="0"/>
          </a:p>
          <a:p>
            <a:r>
              <a:rPr lang="en-US" sz="1000" b="0" i="1" baseline="0" dirty="0"/>
              <a:t>Statistical validity </a:t>
            </a:r>
            <a:r>
              <a:rPr lang="en-US" sz="1000" b="0" baseline="0" dirty="0"/>
              <a:t>(also</a:t>
            </a:r>
            <a:r>
              <a:rPr lang="en-US" sz="1000" b="0" dirty="0"/>
              <a:t> known as</a:t>
            </a:r>
            <a:r>
              <a:rPr lang="en-US" sz="1000" b="0" baseline="0" dirty="0"/>
              <a:t> </a:t>
            </a:r>
            <a:r>
              <a:rPr lang="en-US" sz="1000" b="0" i="1" baseline="0" dirty="0"/>
              <a:t>statistical conclusion validity</a:t>
            </a:r>
            <a:r>
              <a:rPr lang="en-US" sz="1000" b="0" baseline="0" dirty="0"/>
              <a:t>): The extent to which the study’s conclusion are reasonable and accurate. The questions asked will vary depending on the claim. When interrogating frequency claims, percentages are usually accompanied by a </a:t>
            </a:r>
            <a:r>
              <a:rPr lang="en-US" sz="1000" b="0" i="1" baseline="0" dirty="0"/>
              <a:t>margin of error</a:t>
            </a:r>
            <a:r>
              <a:rPr lang="en-US" sz="1000" b="0" baseline="0" dirty="0"/>
              <a:t> (a statistic based on sample size which indicates where the true value in the population probably lies.</a:t>
            </a:r>
          </a:p>
          <a:p>
            <a:endParaRPr lang="en-US" sz="1000" b="0" u="none" baseline="0" dirty="0"/>
          </a:p>
          <a:p>
            <a:r>
              <a:rPr lang="en-US" sz="1000" b="0" u="none" baseline="0" dirty="0"/>
              <a:t>Example: </a:t>
            </a:r>
            <a:r>
              <a:rPr lang="en-US" sz="1000" b="0" kern="1200" dirty="0">
                <a:solidFill>
                  <a:schemeClr val="tx1"/>
                </a:solidFill>
                <a:effectLst/>
              </a:rPr>
              <a:t>In the report about how many teenagers text while driving, the Centers for Disease Control’s finding of a 41% value was accompanied by this note: “The margin of error is +/–2.6 percentage points” (CDC, n.d.). </a:t>
            </a:r>
          </a:p>
          <a:p>
            <a:pPr marL="171450" indent="-171450">
              <a:buFont typeface="Arial" charset="0"/>
              <a:buChar char="•"/>
            </a:pPr>
            <a:r>
              <a:rPr lang="en-US" sz="1000" b="0" kern="1200" dirty="0">
                <a:solidFill>
                  <a:schemeClr val="tx1"/>
                </a:solidFill>
                <a:effectLst/>
              </a:rPr>
              <a:t>The margin of error helps describe how well our sample estimates the true percentage. Specifically, the range of 38.4–43.6% is highly likely to contain the true percentage of teens who text while driving. </a:t>
            </a:r>
            <a:endParaRPr lang="en-US" sz="1000" b="0" dirty="0"/>
          </a:p>
        </p:txBody>
      </p:sp>
      <p:sp>
        <p:nvSpPr>
          <p:cNvPr id="4" name="Slide Number Placeholder 3"/>
          <p:cNvSpPr>
            <a:spLocks noGrp="1"/>
          </p:cNvSpPr>
          <p:nvPr>
            <p:ph type="sldNum" sz="quarter" idx="10"/>
          </p:nvPr>
        </p:nvSpPr>
        <p:spPr/>
        <p:txBody>
          <a:bodyPr/>
          <a:lstStyle/>
          <a:p>
            <a:fld id="{C5EB09CC-0B57-D947-82BF-D08E19DC22FF}" type="slidenum">
              <a:rPr lang="en-US" smtClean="0"/>
              <a:t>17</a:t>
            </a:fld>
            <a:endParaRPr lang="en-US" dirty="0"/>
          </a:p>
        </p:txBody>
      </p:sp>
    </p:spTree>
    <p:extLst>
      <p:ext uri="{BB962C8B-B14F-4D97-AF65-F5344CB8AC3E}">
        <p14:creationId xmlns:p14="http://schemas.microsoft.com/office/powerpoint/2010/main" val="91662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000" i="1" dirty="0"/>
              <a:t>A</a:t>
            </a:r>
            <a:r>
              <a:rPr lang="en-US" sz="1000" i="1" baseline="0" dirty="0"/>
              <a:t> reminder: </a:t>
            </a:r>
            <a:r>
              <a:rPr lang="en-US" sz="1000" dirty="0"/>
              <a:t>Association claims involve the relationship between two measured</a:t>
            </a:r>
            <a:r>
              <a:rPr lang="en-US" sz="1000" baseline="0" dirty="0"/>
              <a:t> variables, so we must interrogate construct, external, and statistical validities.</a:t>
            </a:r>
          </a:p>
          <a:p>
            <a:pPr>
              <a:spcBef>
                <a:spcPts val="600"/>
              </a:spcBef>
            </a:pPr>
            <a:endParaRPr lang="en-US" sz="1000" i="1" dirty="0"/>
          </a:p>
          <a:p>
            <a:pPr>
              <a:spcBef>
                <a:spcPts val="600"/>
              </a:spcBef>
            </a:pPr>
            <a:r>
              <a:rPr lang="en-US" sz="1000" i="1" dirty="0"/>
              <a:t>Construct validity:</a:t>
            </a:r>
            <a:r>
              <a:rPr lang="en-US" sz="1000" dirty="0"/>
              <a:t> </a:t>
            </a:r>
            <a:r>
              <a:rPr lang="en-US" sz="1000" b="0" dirty="0"/>
              <a:t>s</a:t>
            </a:r>
            <a:r>
              <a:rPr lang="en-US" sz="1000" dirty="0"/>
              <a:t>imilar to</a:t>
            </a:r>
            <a:r>
              <a:rPr lang="en-US" sz="1000" baseline="0" dirty="0"/>
              <a:t> construct validity for a frequency claim except that you now have </a:t>
            </a:r>
            <a:r>
              <a:rPr lang="en-US" sz="1000" i="1" baseline="0" dirty="0"/>
              <a:t>two</a:t>
            </a:r>
            <a:r>
              <a:rPr lang="en-US" sz="1000" baseline="0" dirty="0"/>
              <a:t> conceptual variables that need to be operationalized appropriately.</a:t>
            </a:r>
          </a:p>
          <a:p>
            <a:endParaRPr lang="en-US" sz="1000" u="none" baseline="0" dirty="0"/>
          </a:p>
          <a:p>
            <a:r>
              <a:rPr lang="en-US" sz="1000" u="none" baseline="0" dirty="0"/>
              <a:t>Example: </a:t>
            </a:r>
            <a:r>
              <a:rPr lang="en-US" sz="1000" baseline="0" dirty="0"/>
              <a:t>People who multitask are the worst at it. </a:t>
            </a:r>
          </a:p>
          <a:p>
            <a:pPr marL="171450" indent="-171450">
              <a:buFont typeface="Arial" charset="0"/>
              <a:buChar char="•"/>
            </a:pPr>
            <a:r>
              <a:rPr lang="en-US" sz="1000" baseline="0" dirty="0"/>
              <a:t>How were the frequency and ability to multitask measured? </a:t>
            </a:r>
          </a:p>
          <a:p>
            <a:pPr marL="171450" indent="-171450">
              <a:buFont typeface="Arial" charset="0"/>
              <a:buChar char="•"/>
            </a:pPr>
            <a:r>
              <a:rPr lang="en-US" sz="1000" baseline="0" dirty="0"/>
              <a:t>Ability to multitask could be measured by self-report (How good are you at multitasking?) or by an observational measure in which participants are given a task that requires them to multitask. Frequency of multitasking could also be self-report (keep track of how many times you multitask) or by observing participants.</a:t>
            </a:r>
            <a:endParaRPr lang="en-US" sz="1000" dirty="0"/>
          </a:p>
          <a:p>
            <a:pPr>
              <a:spcBef>
                <a:spcPts val="600"/>
              </a:spcBef>
            </a:pPr>
            <a:endParaRPr lang="en-US" sz="1000" i="1" dirty="0"/>
          </a:p>
          <a:p>
            <a:pPr>
              <a:spcBef>
                <a:spcPts val="600"/>
              </a:spcBef>
            </a:pPr>
            <a:r>
              <a:rPr lang="en-US" sz="1000" i="1" dirty="0"/>
              <a:t>External validity:</a:t>
            </a:r>
            <a:r>
              <a:rPr lang="en-US" sz="1000" b="1" i="1" dirty="0"/>
              <a:t> </a:t>
            </a:r>
            <a:r>
              <a:rPr lang="en-US" sz="1000" dirty="0"/>
              <a:t>Does the association claim generalize to other populations, contexts, times, or places?</a:t>
            </a:r>
          </a:p>
          <a:p>
            <a:endParaRPr lang="en-US" sz="1000" u="none" dirty="0"/>
          </a:p>
          <a:p>
            <a:r>
              <a:rPr lang="en-US" sz="1000" u="none" dirty="0"/>
              <a:t>Example: </a:t>
            </a:r>
            <a:r>
              <a:rPr lang="en-US" sz="1000" kern="1200" dirty="0">
                <a:solidFill>
                  <a:schemeClr val="tx1"/>
                </a:solidFill>
                <a:effectLst/>
              </a:rPr>
              <a:t>For the association between expressing gratitude and relationship length, you would ask whether the results from this study’s participants, 194 California college students currently in a romantic relationship, would generalize to other people and settings. </a:t>
            </a:r>
          </a:p>
          <a:p>
            <a:pPr marL="171450" indent="-171450">
              <a:buFont typeface="Arial" charset="0"/>
              <a:buChar char="•"/>
            </a:pPr>
            <a:r>
              <a:rPr lang="en-US" sz="1000" kern="1200" dirty="0">
                <a:solidFill>
                  <a:schemeClr val="tx1"/>
                </a:solidFill>
                <a:effectLst/>
              </a:rPr>
              <a:t>Would the same results be obtained if all of the participants were midwest­ern couples 45 or older? </a:t>
            </a:r>
          </a:p>
          <a:p>
            <a:pPr marL="171450" indent="-171450">
              <a:buFont typeface="Arial" charset="0"/>
              <a:buChar char="•"/>
            </a:pPr>
            <a:r>
              <a:rPr lang="en-US" sz="1000" kern="1200" dirty="0">
                <a:solidFill>
                  <a:schemeClr val="tx1"/>
                </a:solidFill>
                <a:effectLst/>
              </a:rPr>
              <a:t>You can evaluate generalizability to other contexts by asking, for example, whether the link between gratitude and relationship length also exists in friendships.</a:t>
            </a:r>
            <a:endParaRPr lang="en-US" sz="1000" dirty="0"/>
          </a:p>
          <a:p>
            <a:pPr>
              <a:spcBef>
                <a:spcPts val="600"/>
              </a:spcBef>
            </a:pPr>
            <a:endParaRPr lang="en-US" sz="1000" i="1" dirty="0"/>
          </a:p>
          <a:p>
            <a:pPr>
              <a:spcBef>
                <a:spcPts val="600"/>
              </a:spcBef>
            </a:pPr>
            <a:r>
              <a:rPr lang="en-US" sz="1000" i="1" dirty="0"/>
              <a:t>Statistical validity: </a:t>
            </a:r>
            <a:r>
              <a:rPr lang="en-US" sz="1000" b="0" dirty="0"/>
              <a:t>When</a:t>
            </a:r>
            <a:r>
              <a:rPr lang="en-US" sz="1000" b="0" baseline="0" dirty="0"/>
              <a:t> referring to an association claim, statistical validity is the extent to which the statistical conclusions are accurate and reasonable. There are two aspects of statistical validity to consider: strength and statistical significance </a:t>
            </a:r>
            <a:r>
              <a:rPr lang="en-US" sz="1000" b="0" i="1" baseline="0" dirty="0"/>
              <a:t>and</a:t>
            </a:r>
            <a:r>
              <a:rPr lang="en-US" sz="1000" b="0" baseline="0" dirty="0"/>
              <a:t> two kinds of mistakes. (See next slide for details.)</a:t>
            </a:r>
            <a:endParaRPr lang="en-US" sz="1000" b="1" dirty="0"/>
          </a:p>
          <a:p>
            <a:pPr>
              <a:spcBef>
                <a:spcPts val="600"/>
              </a:spcBef>
            </a:pPr>
            <a:endParaRPr lang="en-US" sz="1000" dirty="0"/>
          </a:p>
        </p:txBody>
      </p:sp>
      <p:sp>
        <p:nvSpPr>
          <p:cNvPr id="4" name="Slide Number Placeholder 3"/>
          <p:cNvSpPr>
            <a:spLocks noGrp="1"/>
          </p:cNvSpPr>
          <p:nvPr>
            <p:ph type="sldNum" sz="quarter" idx="10"/>
          </p:nvPr>
        </p:nvSpPr>
        <p:spPr/>
        <p:txBody>
          <a:bodyPr/>
          <a:lstStyle/>
          <a:p>
            <a:fld id="{C5EB09CC-0B57-D947-82BF-D08E19DC22FF}" type="slidenum">
              <a:rPr lang="en-US" smtClean="0"/>
              <a:t>18</a:t>
            </a:fld>
            <a:endParaRPr lang="en-US" dirty="0"/>
          </a:p>
        </p:txBody>
      </p:sp>
    </p:spTree>
    <p:extLst>
      <p:ext uri="{BB962C8B-B14F-4D97-AF65-F5344CB8AC3E}">
        <p14:creationId xmlns:p14="http://schemas.microsoft.com/office/powerpoint/2010/main" val="2022554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charset="0"/>
              <a:buChar char="•"/>
            </a:pPr>
            <a:r>
              <a:rPr lang="en-US" b="0" u="none" dirty="0"/>
              <a:t>Strength: </a:t>
            </a:r>
            <a:r>
              <a:rPr lang="en-US" b="0" dirty="0"/>
              <a:t>How strong is the association?</a:t>
            </a:r>
            <a:r>
              <a:rPr lang="en-US" b="0" baseline="0" dirty="0"/>
              <a:t> Some associations are strong and others are weak. Remember that the stronger the association, the more accurate our predictions will be.</a:t>
            </a:r>
          </a:p>
          <a:p>
            <a:pPr marL="171450" indent="-171450">
              <a:spcBef>
                <a:spcPts val="600"/>
              </a:spcBef>
              <a:buFont typeface="Arial" charset="0"/>
              <a:buChar char="•"/>
            </a:pPr>
            <a:r>
              <a:rPr lang="en-US" b="0" u="none" baseline="0" dirty="0"/>
              <a:t>Statistical</a:t>
            </a:r>
            <a:r>
              <a:rPr lang="en-US" b="0" u="none" dirty="0"/>
              <a:t> s</a:t>
            </a:r>
            <a:r>
              <a:rPr lang="en-US" b="0" u="none" baseline="0" dirty="0"/>
              <a:t>ignificance: </a:t>
            </a:r>
            <a:r>
              <a:rPr lang="en-US" b="0" baseline="0" dirty="0"/>
              <a:t>If an association is statistically significant, then the result is probably not due to chance based on that sample. If an association isn’t statistically significant, then the result probably is due to chance.</a:t>
            </a:r>
          </a:p>
          <a:p>
            <a:pPr marL="171450" indent="-171450">
              <a:spcBef>
                <a:spcPts val="600"/>
              </a:spcBef>
              <a:buFont typeface="Arial" charset="0"/>
              <a:buChar char="•"/>
            </a:pPr>
            <a:r>
              <a:rPr lang="en-US" b="0" u="none" dirty="0"/>
              <a:t>Avoiding two mistaken conclusions: </a:t>
            </a:r>
            <a:r>
              <a:rPr lang="en-US" b="0" dirty="0"/>
              <a:t>When interrogating the statistical validity of an association claim, there are two</a:t>
            </a:r>
            <a:r>
              <a:rPr lang="en-US" b="0" baseline="0" dirty="0"/>
              <a:t> kinds of mistakes that can be made.</a:t>
            </a:r>
            <a:r>
              <a:rPr lang="en-US" b="0" dirty="0"/>
              <a:t> </a:t>
            </a:r>
          </a:p>
          <a:p>
            <a:pPr marL="346075" lvl="1" indent="-176213">
              <a:spcBef>
                <a:spcPts val="600"/>
              </a:spcBef>
              <a:buFont typeface="Arial" charset="0"/>
              <a:buChar char="•"/>
            </a:pPr>
            <a:r>
              <a:rPr lang="en-US" b="0" u="none" dirty="0"/>
              <a:t>Type I error: </a:t>
            </a:r>
            <a:r>
              <a:rPr lang="en-US" b="0" dirty="0"/>
              <a:t>false positive; a study might mistakenly conclude that there is an association</a:t>
            </a:r>
            <a:r>
              <a:rPr lang="en-US" b="0" baseline="0" dirty="0"/>
              <a:t> between two variables in their sample when there actually is no association in the population. You want to increase the chances that you will find an association only when there really is an association.</a:t>
            </a:r>
          </a:p>
          <a:p>
            <a:pPr marL="346075" lvl="1" indent="-176213">
              <a:spcBef>
                <a:spcPts val="600"/>
              </a:spcBef>
              <a:buFont typeface="Arial" charset="0"/>
              <a:buChar char="•"/>
            </a:pPr>
            <a:r>
              <a:rPr lang="en-US" b="0" u="none" baseline="0" dirty="0"/>
              <a:t>Type II error: </a:t>
            </a:r>
            <a:r>
              <a:rPr lang="en-US" b="0" baseline="0" dirty="0"/>
              <a:t>a “miss”; a study might mistakenly conclude from a sample that there is no association between two variables when there actually is an association in the population. You</a:t>
            </a:r>
            <a:r>
              <a:rPr lang="en-US" b="0" dirty="0"/>
              <a:t> w</a:t>
            </a:r>
            <a:r>
              <a:rPr lang="en-US" b="0" baseline="0" dirty="0"/>
              <a:t>ant to minimize, or at least reduce, the chances of missing associations that are really there. </a:t>
            </a:r>
            <a:r>
              <a:rPr lang="en-US" b="0" dirty="0"/>
              <a:t> </a:t>
            </a:r>
          </a:p>
          <a:p>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19</a:t>
            </a:fld>
            <a:endParaRPr lang="en-US" dirty="0"/>
          </a:p>
        </p:txBody>
      </p:sp>
    </p:spTree>
    <p:extLst>
      <p:ext uri="{BB962C8B-B14F-4D97-AF65-F5344CB8AC3E}">
        <p14:creationId xmlns:p14="http://schemas.microsoft.com/office/powerpoint/2010/main" val="206585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dirty="0"/>
              <a:t>Variable</a:t>
            </a:r>
            <a:r>
              <a:rPr lang="en-US" b="0" u="none" dirty="0"/>
              <a:t>: </a:t>
            </a:r>
            <a:r>
              <a:rPr lang="en-US" b="0" dirty="0"/>
              <a:t>A variable is something that changes or varies, so it needs to have at least two levels or values (but it can have more). </a:t>
            </a:r>
          </a:p>
          <a:p>
            <a:endParaRPr lang="en-US" b="0" u="none" dirty="0"/>
          </a:p>
          <a:p>
            <a:r>
              <a:rPr lang="en-US" b="0" u="none" dirty="0"/>
              <a:t>Here are examples of variables from made-up headlines:</a:t>
            </a:r>
            <a:r>
              <a:rPr lang="en-US" b="0" u="none" baseline="0" dirty="0"/>
              <a:t> </a:t>
            </a:r>
          </a:p>
          <a:p>
            <a:pPr marL="171450" indent="-171450">
              <a:buFont typeface="Arial" charset="0"/>
              <a:buChar char="•"/>
            </a:pPr>
            <a:r>
              <a:rPr lang="en-US" b="0" baseline="0" dirty="0"/>
              <a:t>“80% of college undergraduates have sexted.” </a:t>
            </a:r>
          </a:p>
          <a:p>
            <a:pPr marL="628650" lvl="1" indent="-171450">
              <a:buFont typeface="Arial" charset="0"/>
              <a:buChar char="•"/>
            </a:pPr>
            <a:r>
              <a:rPr lang="en-US" b="0" baseline="0" dirty="0"/>
              <a:t>Sexting is the variable, and there are two levels: those who have sent sexually explicit photos electronically, and those who have not. </a:t>
            </a:r>
          </a:p>
          <a:p>
            <a:pPr marL="171450" indent="-171450">
              <a:buFont typeface="Arial" charset="0"/>
              <a:buChar char="•"/>
            </a:pPr>
            <a:r>
              <a:rPr lang="en-US" b="0" baseline="0" dirty="0"/>
              <a:t>“People who attend church regularly lie more often than others.” </a:t>
            </a:r>
          </a:p>
          <a:p>
            <a:pPr marL="628650" lvl="1" indent="-171450">
              <a:buFont typeface="Arial" charset="0"/>
              <a:buChar char="•"/>
            </a:pPr>
            <a:r>
              <a:rPr lang="en-US" b="0" baseline="0" dirty="0"/>
              <a:t>There are two variables here: church attendance (attend church at least once a month or do not attend church at least once a month) and lying (some numerical score on a lying inventory).</a:t>
            </a:r>
          </a:p>
          <a:p>
            <a:pPr>
              <a:spcBef>
                <a:spcPts val="600"/>
              </a:spcBef>
            </a:pPr>
            <a:endParaRPr lang="en-US" b="0" i="1" baseline="0" dirty="0"/>
          </a:p>
          <a:p>
            <a:pPr>
              <a:spcBef>
                <a:spcPts val="600"/>
              </a:spcBef>
            </a:pPr>
            <a:r>
              <a:rPr lang="en-US" b="0" i="1" baseline="0" dirty="0"/>
              <a:t>Constant</a:t>
            </a:r>
            <a:r>
              <a:rPr lang="en-US" b="0" baseline="0" dirty="0"/>
              <a:t>: A constant does not vary. In other words, it stays the same. </a:t>
            </a:r>
          </a:p>
          <a:p>
            <a:pPr>
              <a:spcBef>
                <a:spcPts val="600"/>
              </a:spcBef>
            </a:pPr>
            <a:endParaRPr lang="en-US" b="0" baseline="0" dirty="0"/>
          </a:p>
          <a:p>
            <a:pPr>
              <a:spcBef>
                <a:spcPts val="600"/>
              </a:spcBef>
            </a:pPr>
            <a:r>
              <a:rPr lang="en-US" b="0" baseline="0" dirty="0"/>
              <a:t>Here is an examples of a constant from a made-up headline: “30% of women have been sexually harassed in the workplace.” Gender is a constant.  </a:t>
            </a:r>
            <a:r>
              <a:rPr lang="en-US" b="0" dirty="0"/>
              <a:t> </a:t>
            </a:r>
          </a:p>
          <a:p>
            <a:pPr>
              <a:spcBef>
                <a:spcPts val="600"/>
              </a:spcBef>
            </a:pPr>
            <a:endParaRPr lang="en-US" b="0" dirty="0"/>
          </a:p>
          <a:p>
            <a:pPr>
              <a:spcBef>
                <a:spcPts val="600"/>
              </a:spcBef>
            </a:pPr>
            <a:r>
              <a:rPr lang="en-US" b="0" dirty="0"/>
              <a:t>Next, we will look at different</a:t>
            </a:r>
            <a:r>
              <a:rPr lang="en-US" b="0" baseline="0" dirty="0"/>
              <a:t> types of variables: </a:t>
            </a:r>
          </a:p>
          <a:p>
            <a:pPr marL="171450" indent="-171450">
              <a:buFont typeface="Arial" charset="0"/>
              <a:buChar char="•"/>
            </a:pPr>
            <a:r>
              <a:rPr lang="en-US" b="0" baseline="0" dirty="0"/>
              <a:t>Measured variables</a:t>
            </a:r>
          </a:p>
          <a:p>
            <a:pPr marL="171450" indent="-171450">
              <a:buFont typeface="Arial" charset="0"/>
              <a:buChar char="•"/>
            </a:pPr>
            <a:r>
              <a:rPr lang="en-US" b="0" baseline="0" dirty="0"/>
              <a:t>Manipulated variables</a:t>
            </a:r>
          </a:p>
          <a:p>
            <a:pPr marL="171450" indent="-171450">
              <a:buFont typeface="Arial" charset="0"/>
              <a:buChar char="•"/>
            </a:pPr>
            <a:r>
              <a:rPr lang="en-US" b="0" baseline="0" dirty="0"/>
              <a:t>Conceptual variables</a:t>
            </a:r>
          </a:p>
          <a:p>
            <a:pPr marL="171450" indent="-171450">
              <a:buFont typeface="Arial" charset="0"/>
              <a:buChar char="•"/>
            </a:pPr>
            <a:r>
              <a:rPr lang="en-US" b="0" baseline="0" dirty="0"/>
              <a:t>Operationalized variables</a:t>
            </a:r>
            <a:endParaRPr lang="en-US" b="0" dirty="0"/>
          </a:p>
          <a:p>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2</a:t>
            </a:fld>
            <a:endParaRPr lang="en-US" dirty="0"/>
          </a:p>
        </p:txBody>
      </p:sp>
    </p:spTree>
    <p:extLst>
      <p:ext uri="{BB962C8B-B14F-4D97-AF65-F5344CB8AC3E}">
        <p14:creationId xmlns:p14="http://schemas.microsoft.com/office/powerpoint/2010/main" val="324349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3.6: Three Criteria for Establishing Causation Between Variable A and Variable B</a:t>
            </a:r>
          </a:p>
          <a:p>
            <a:endParaRPr lang="en-US" dirty="0"/>
          </a:p>
          <a:p>
            <a:r>
              <a:rPr lang="en-US" b="0" dirty="0"/>
              <a:t>Because causal claims state that one variable causes another variable,</a:t>
            </a:r>
            <a:r>
              <a:rPr lang="en-US" b="0" baseline="0" dirty="0"/>
              <a:t> they use directional verbs like leads to, affects, and influences. </a:t>
            </a:r>
          </a:p>
          <a:p>
            <a:endParaRPr lang="en-US" b="0" baseline="0" dirty="0"/>
          </a:p>
          <a:p>
            <a:pPr>
              <a:spcBef>
                <a:spcPts val="600"/>
              </a:spcBef>
            </a:pPr>
            <a:r>
              <a:rPr lang="en-US" b="0" u="none" baseline="0" dirty="0"/>
              <a:t>There are three criteria for causation: </a:t>
            </a:r>
          </a:p>
          <a:p>
            <a:pPr marL="228600" indent="-228600">
              <a:spcBef>
                <a:spcPts val="600"/>
              </a:spcBef>
              <a:buFont typeface="+mj-lt"/>
              <a:buAutoNum type="arabicPeriod"/>
            </a:pPr>
            <a:r>
              <a:rPr lang="en-US" b="0" dirty="0"/>
              <a:t>Covariance: This simply</a:t>
            </a:r>
            <a:r>
              <a:rPr lang="en-US" b="0" baseline="0" dirty="0"/>
              <a:t> means that the two variables are related. Association claims fulfill this criterion.  </a:t>
            </a:r>
          </a:p>
          <a:p>
            <a:pPr marL="228600" lvl="0" indent="-228600">
              <a:spcBef>
                <a:spcPts val="600"/>
              </a:spcBef>
              <a:buFont typeface="+mj-lt"/>
              <a:buAutoNum type="arabicPeriod"/>
            </a:pPr>
            <a:r>
              <a:rPr lang="en-US" b="0" dirty="0"/>
              <a:t>Temporal precedence: one variable comes before the other variable in time. Because the research is manipulating</a:t>
            </a:r>
            <a:r>
              <a:rPr lang="en-US" b="0" baseline="0" dirty="0"/>
              <a:t> one variable and then measuring the other variable, she knows the manipulated variable comes before the outcome variable, which is measured after the manipulation.</a:t>
            </a:r>
            <a:r>
              <a:rPr lang="en-US" b="0" dirty="0"/>
              <a:t> </a:t>
            </a:r>
          </a:p>
          <a:p>
            <a:pPr marL="228600" lvl="0" indent="-228600">
              <a:spcBef>
                <a:spcPts val="600"/>
              </a:spcBef>
              <a:buFont typeface="+mj-lt"/>
              <a:buAutoNum type="arabicPeriod"/>
            </a:pPr>
            <a:r>
              <a:rPr lang="en-US" b="0" dirty="0"/>
              <a:t>Internal validity (also known as the third-variable criterion): a study should be able to eliminate alternative explanation. In other words, Variable A is the only thing</a:t>
            </a:r>
            <a:r>
              <a:rPr lang="en-US" b="0" baseline="0" dirty="0"/>
              <a:t> that changed.</a:t>
            </a:r>
            <a:r>
              <a:rPr lang="en-US" b="0" dirty="0"/>
              <a:t> </a:t>
            </a:r>
          </a:p>
          <a:p>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20</a:t>
            </a:fld>
            <a:endParaRPr lang="en-US" dirty="0"/>
          </a:p>
        </p:txBody>
      </p:sp>
    </p:spTree>
    <p:extLst>
      <p:ext uri="{BB962C8B-B14F-4D97-AF65-F5344CB8AC3E}">
        <p14:creationId xmlns:p14="http://schemas.microsoft.com/office/powerpoint/2010/main" val="5758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3.5: Interrogating a Causal Claim</a:t>
            </a:r>
          </a:p>
          <a:p>
            <a:endParaRPr lang="en-US" dirty="0"/>
          </a:p>
          <a:p>
            <a:r>
              <a:rPr lang="en-US" b="0" u="none" dirty="0"/>
              <a:t>In order to support a causal claim, a researcher needs to conduct an experiment in which one variable is manipulated and the other is measured.</a:t>
            </a:r>
          </a:p>
          <a:p>
            <a:pPr marL="171450" indent="-171450">
              <a:spcBef>
                <a:spcPts val="1200"/>
              </a:spcBef>
              <a:buFont typeface="Arial" charset="0"/>
              <a:buChar char="•"/>
            </a:pPr>
            <a:r>
              <a:rPr lang="en-US" b="0" i="1" u="none" dirty="0"/>
              <a:t>Independent variable</a:t>
            </a:r>
            <a:r>
              <a:rPr lang="en-US" b="0" u="none" dirty="0"/>
              <a:t>: manipulated or variable (cause) in an</a:t>
            </a:r>
            <a:r>
              <a:rPr lang="en-US" b="0" u="none" baseline="0" dirty="0"/>
              <a:t> experiment (e.g., type of lessons; four levels: keyboard, voice, drama, no lessons).  </a:t>
            </a:r>
          </a:p>
          <a:p>
            <a:pPr marL="171450" indent="-171450">
              <a:spcBef>
                <a:spcPts val="1200"/>
              </a:spcBef>
              <a:buFont typeface="Arial" charset="0"/>
              <a:buChar char="•"/>
            </a:pPr>
            <a:r>
              <a:rPr lang="en-US" b="0" i="1" u="none" dirty="0"/>
              <a:t>Dependent variable</a:t>
            </a:r>
            <a:r>
              <a:rPr lang="en-US" b="0" u="none" dirty="0"/>
              <a:t>: measured variable (effect) in an experiment (e.g., IQ)</a:t>
            </a:r>
          </a:p>
          <a:p>
            <a:pPr marL="171450" indent="-171450">
              <a:spcBef>
                <a:spcPts val="1200"/>
              </a:spcBef>
              <a:buFont typeface="Arial" charset="0"/>
              <a:buChar char="•"/>
            </a:pPr>
            <a:r>
              <a:rPr lang="en-US" b="0" i="1" u="none" dirty="0"/>
              <a:t>Random assignment</a:t>
            </a:r>
            <a:r>
              <a:rPr lang="en-US" b="0" u="none" dirty="0"/>
              <a:t>: A method of assigning participants to levels of the independent</a:t>
            </a:r>
            <a:r>
              <a:rPr lang="en-US" b="0" u="none" baseline="0" dirty="0"/>
              <a:t> variable such that each group is as similar as possible; flipping a coin or rolling a die; increases internal validity by controlling for potential alternative explanations. </a:t>
            </a:r>
          </a:p>
          <a:p>
            <a:pPr marL="628650" lvl="1" indent="-171450">
              <a:spcBef>
                <a:spcPts val="600"/>
              </a:spcBef>
              <a:buFont typeface="Arial" charset="0"/>
              <a:buChar char="•"/>
            </a:pPr>
            <a:r>
              <a:rPr lang="en-US" b="0" u="none" baseline="0" dirty="0"/>
              <a:t>Example: We know that it was the lessons that caused the differences in IQ and not something else because IQ was similar in the four groups due to random assignment.  </a:t>
            </a:r>
            <a:endParaRPr lang="en-US" b="0" u="none" dirty="0"/>
          </a:p>
          <a:p>
            <a:endParaRPr lang="en-US" b="0" u="none" dirty="0"/>
          </a:p>
        </p:txBody>
      </p:sp>
      <p:sp>
        <p:nvSpPr>
          <p:cNvPr id="4" name="Slide Number Placeholder 3"/>
          <p:cNvSpPr>
            <a:spLocks noGrp="1"/>
          </p:cNvSpPr>
          <p:nvPr>
            <p:ph type="sldNum" sz="quarter" idx="10"/>
          </p:nvPr>
        </p:nvSpPr>
        <p:spPr/>
        <p:txBody>
          <a:bodyPr/>
          <a:lstStyle/>
          <a:p>
            <a:fld id="{C5EB09CC-0B57-D947-82BF-D08E19DC22FF}" type="slidenum">
              <a:rPr lang="en-US" smtClean="0"/>
              <a:t>21</a:t>
            </a:fld>
            <a:endParaRPr lang="en-US" dirty="0"/>
          </a:p>
        </p:txBody>
      </p:sp>
    </p:spTree>
    <p:extLst>
      <p:ext uri="{BB962C8B-B14F-4D97-AF65-F5344CB8AC3E}">
        <p14:creationId xmlns:p14="http://schemas.microsoft.com/office/powerpoint/2010/main" val="1898424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b="0" dirty="0"/>
              <a:t>We have been emphasizing internal validity because it is only important when interrogating causal claims. However, we still need to consider the three other types of validity:</a:t>
            </a:r>
            <a:endParaRPr lang="en-US" b="0" u="sng" baseline="0" dirty="0"/>
          </a:p>
          <a:p>
            <a:pPr marL="171450" indent="-171450">
              <a:spcBef>
                <a:spcPts val="1200"/>
              </a:spcBef>
              <a:buFont typeface="Arial" charset="0"/>
              <a:buChar char="•"/>
            </a:pPr>
            <a:r>
              <a:rPr lang="en-US" b="0" i="1" u="none" dirty="0"/>
              <a:t>Construct validity</a:t>
            </a:r>
            <a:r>
              <a:rPr lang="en-US" b="0" u="none" dirty="0"/>
              <a:t>: A</a:t>
            </a:r>
            <a:r>
              <a:rPr lang="en-US" b="0" dirty="0"/>
              <a:t>lways important regardless of what kind of claim you’re making; need to consider the construct validity of both the manipulated</a:t>
            </a:r>
            <a:r>
              <a:rPr lang="en-US" b="0" baseline="0" dirty="0"/>
              <a:t> variable and the measured variable</a:t>
            </a:r>
            <a:endParaRPr lang="en-US" b="0" dirty="0"/>
          </a:p>
          <a:p>
            <a:pPr marL="171450" indent="-171450">
              <a:spcBef>
                <a:spcPts val="1200"/>
              </a:spcBef>
              <a:buFont typeface="Arial" charset="0"/>
              <a:buChar char="•"/>
            </a:pPr>
            <a:r>
              <a:rPr lang="en-US" b="0" i="1" u="none" dirty="0"/>
              <a:t>External validity</a:t>
            </a:r>
            <a:r>
              <a:rPr lang="en-US" b="0" u="none" dirty="0"/>
              <a:t>: </a:t>
            </a:r>
            <a:r>
              <a:rPr lang="en-US" b="0" dirty="0"/>
              <a:t>Do the results generalize</a:t>
            </a:r>
            <a:r>
              <a:rPr lang="en-US" b="0" baseline="0" dirty="0"/>
              <a:t> to other people or contexts? This probably isn’t paramount since internal validity tends to be emphasized in experiments, and internal and external validity are kind of like two sides of a coin. As internal validity increases, external validity decreases and vice versa.</a:t>
            </a:r>
          </a:p>
          <a:p>
            <a:pPr marL="171450" indent="-171450">
              <a:spcBef>
                <a:spcPts val="1200"/>
              </a:spcBef>
              <a:buFont typeface="Arial" charset="0"/>
              <a:buChar char="•"/>
            </a:pPr>
            <a:r>
              <a:rPr lang="en-US" b="0" i="1" u="none" dirty="0"/>
              <a:t>Statistical validity</a:t>
            </a:r>
            <a:r>
              <a:rPr lang="en-US" b="0" u="none" dirty="0"/>
              <a:t>: </a:t>
            </a:r>
            <a:r>
              <a:rPr lang="en-US" b="0" dirty="0"/>
              <a:t>How strong</a:t>
            </a:r>
            <a:r>
              <a:rPr lang="en-US" b="0" baseline="0" dirty="0"/>
              <a:t> is the relationship between the independent</a:t>
            </a:r>
            <a:r>
              <a:rPr lang="en-US" b="0" dirty="0"/>
              <a:t> variable</a:t>
            </a:r>
            <a:r>
              <a:rPr lang="en-US" b="0" baseline="0" dirty="0"/>
              <a:t> and the dependent variable? Is the difference between groups statistically significant?</a:t>
            </a:r>
            <a:endParaRPr lang="en-US" b="0" dirty="0"/>
          </a:p>
          <a:p>
            <a:pPr>
              <a:spcBef>
                <a:spcPts val="1200"/>
              </a:spcBef>
            </a:pPr>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22</a:t>
            </a:fld>
            <a:endParaRPr lang="en-US" dirty="0"/>
          </a:p>
        </p:txBody>
      </p:sp>
    </p:spTree>
    <p:extLst>
      <p:ext uri="{BB962C8B-B14F-4D97-AF65-F5344CB8AC3E}">
        <p14:creationId xmlns:p14="http://schemas.microsoft.com/office/powerpoint/2010/main" val="224079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It’s impossible</a:t>
            </a:r>
            <a:r>
              <a:rPr lang="en-US" baseline="0" dirty="0"/>
              <a:t> to find a study that satisfies all four validities at once. This means that researchers must decide on their priorities according to the goals of the study.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Example: Internal validity is typically a top priority when making causal claims but not when making frequency or association claims. </a:t>
            </a:r>
            <a:endParaRPr lang="en-US" dirty="0"/>
          </a:p>
          <a:p>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23</a:t>
            </a:fld>
            <a:endParaRPr lang="en-US" dirty="0"/>
          </a:p>
        </p:txBody>
      </p:sp>
    </p:spTree>
    <p:extLst>
      <p:ext uri="{BB962C8B-B14F-4D97-AF65-F5344CB8AC3E}">
        <p14:creationId xmlns:p14="http://schemas.microsoft.com/office/powerpoint/2010/main" val="207990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Researchers either measure or manipulate variables in a study. </a:t>
            </a:r>
          </a:p>
          <a:p>
            <a:endParaRPr lang="en-US" b="0" i="1" dirty="0"/>
          </a:p>
          <a:p>
            <a:r>
              <a:rPr lang="en-US" b="0" i="1" dirty="0"/>
              <a:t>Measured</a:t>
            </a:r>
            <a:r>
              <a:rPr lang="en-US" b="0" i="1" baseline="0" dirty="0"/>
              <a:t> variable</a:t>
            </a:r>
            <a:r>
              <a:rPr lang="en-US" b="0" baseline="0" dirty="0"/>
              <a:t>: Levels are observed and recorded by the researcher. Examples of a measured variable include height, IQ, gender, and hair color. Psychologists also measure more abstract variables such as depression and stress.</a:t>
            </a:r>
          </a:p>
          <a:p>
            <a:endParaRPr lang="en-US" b="0" i="1" baseline="0" dirty="0"/>
          </a:p>
          <a:p>
            <a:r>
              <a:rPr lang="en-US" b="0" i="1" baseline="0" dirty="0"/>
              <a:t>Manipulated variable</a:t>
            </a:r>
            <a:r>
              <a:rPr lang="en-US" b="0" baseline="0" dirty="0"/>
              <a:t>: The researcher controls a variable, usually by assigning participants to different levels of that variable. As an example of a manipulated variable, </a:t>
            </a:r>
            <a:r>
              <a:rPr lang="en-US" sz="1200" b="0" kern="1200" dirty="0">
                <a:solidFill>
                  <a:schemeClr val="tx1"/>
                </a:solidFill>
                <a:effectLst/>
                <a:latin typeface="+mn-lt"/>
                <a:ea typeface="+mn-ea"/>
                <a:cs typeface="+mn-cs"/>
              </a:rPr>
              <a:t>a researcher might assign some people to take a test in a room with many other people and assign others to take the test alone.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a:t>
            </a:r>
            <a:r>
              <a:rPr lang="en-US" b="0" u="none" dirty="0"/>
              <a:t>ome variables can only be measured—not manipulated: </a:t>
            </a:r>
          </a:p>
          <a:p>
            <a:pPr marL="171450" indent="-171450">
              <a:buFont typeface="Arial" charset="0"/>
              <a:buChar char="•"/>
            </a:pPr>
            <a:r>
              <a:rPr lang="en-US" b="0" dirty="0"/>
              <a:t>You cannot assign</a:t>
            </a:r>
            <a:r>
              <a:rPr lang="en-US" b="0" baseline="0" dirty="0"/>
              <a:t> participants to be a particular age, as age is a naturally occurring variable. Also, s</a:t>
            </a:r>
            <a:r>
              <a:rPr lang="en-US" b="0" dirty="0"/>
              <a:t>ometimes it is unethical to manipulate variables. For </a:t>
            </a:r>
            <a:r>
              <a:rPr lang="en-US" b="0" baseline="0" dirty="0"/>
              <a:t>example, i</a:t>
            </a:r>
            <a:r>
              <a:rPr lang="en-US" sz="1200" b="0" kern="1200" dirty="0">
                <a:solidFill>
                  <a:schemeClr val="tx1"/>
                </a:solidFill>
                <a:effectLst/>
                <a:latin typeface="+mn-lt"/>
                <a:ea typeface="+mn-ea"/>
                <a:cs typeface="+mn-cs"/>
              </a:rPr>
              <a:t>n a study on the long-term effects of elementary education, you</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could not ethically assign children to “high-quality school” and “low-quality school” conditions. </a:t>
            </a:r>
            <a:endParaRPr lang="en-US" b="0" dirty="0"/>
          </a:p>
          <a:p>
            <a:pPr marL="0" marR="0" indent="0" algn="l" defTabSz="914400" rtl="0" eaLnBrk="1" fontAlgn="auto" latinLnBrk="0" hangingPunct="1">
              <a:lnSpc>
                <a:spcPct val="100000"/>
              </a:lnSpc>
              <a:spcAft>
                <a:spcPts val="0"/>
              </a:spcAft>
              <a:buClrTx/>
              <a:buSzTx/>
              <a:buFontTx/>
              <a:buNone/>
              <a:tabLst/>
              <a:defRPr/>
            </a:pPr>
            <a:endParaRPr lang="en-US" b="0" u="none" dirty="0"/>
          </a:p>
          <a:p>
            <a:pPr marL="0" marR="0" indent="0" algn="l" defTabSz="914400" rtl="0" eaLnBrk="1" fontAlgn="auto" latinLnBrk="0" hangingPunct="1">
              <a:lnSpc>
                <a:spcPct val="100000"/>
              </a:lnSpc>
              <a:spcAft>
                <a:spcPts val="0"/>
              </a:spcAft>
              <a:buClrTx/>
              <a:buSzTx/>
              <a:buFontTx/>
              <a:buNone/>
              <a:tabLst/>
              <a:defRPr/>
            </a:pPr>
            <a:r>
              <a:rPr lang="en-US" b="0" u="none" dirty="0"/>
              <a:t>Some variables can be either manipulated or measured: </a:t>
            </a:r>
          </a:p>
          <a:p>
            <a:pPr marL="171450" marR="0" indent="-171450" algn="l" defTabSz="914400" rtl="0" eaLnBrk="1" fontAlgn="auto" latinLnBrk="0" hangingPunct="1">
              <a:lnSpc>
                <a:spcPct val="100000"/>
              </a:lnSpc>
              <a:spcAft>
                <a:spcPts val="0"/>
              </a:spcAft>
              <a:buClrTx/>
              <a:buSzTx/>
              <a:buFont typeface="Arial" charset="0"/>
              <a:buChar char="•"/>
              <a:tabLst/>
              <a:defRPr/>
            </a:pPr>
            <a:r>
              <a:rPr lang="en-US" sz="1200" b="0" kern="1200" dirty="0">
                <a:solidFill>
                  <a:schemeClr val="tx1"/>
                </a:solidFill>
                <a:effectLst/>
                <a:latin typeface="+mn-lt"/>
                <a:ea typeface="+mn-ea"/>
                <a:cs typeface="+mn-cs"/>
              </a:rPr>
              <a:t>For</a:t>
            </a:r>
            <a:r>
              <a:rPr lang="en-US" sz="1200" b="0" kern="1200" baseline="0" dirty="0">
                <a:solidFill>
                  <a:schemeClr val="tx1"/>
                </a:solidFill>
                <a:effectLst/>
                <a:latin typeface="+mn-lt"/>
                <a:ea typeface="+mn-ea"/>
                <a:cs typeface="+mn-cs"/>
              </a:rPr>
              <a:t> example, i</a:t>
            </a:r>
            <a:r>
              <a:rPr lang="en-US" sz="1200" b="0" kern="1200" dirty="0">
                <a:solidFill>
                  <a:schemeClr val="tx1"/>
                </a:solidFill>
                <a:effectLst/>
                <a:latin typeface="+mn-lt"/>
                <a:ea typeface="+mn-ea"/>
                <a:cs typeface="+mn-cs"/>
              </a:rPr>
              <a:t>f childhood extracurricular activities were the variable of interest, you could </a:t>
            </a:r>
            <a:r>
              <a:rPr lang="en-US" sz="1200" b="0" i="1" kern="1200" dirty="0">
                <a:solidFill>
                  <a:schemeClr val="tx1"/>
                </a:solidFill>
                <a:effectLst/>
                <a:latin typeface="+mn-lt"/>
                <a:ea typeface="+mn-ea"/>
                <a:cs typeface="+mn-cs"/>
              </a:rPr>
              <a:t>measure </a:t>
            </a:r>
            <a:r>
              <a:rPr lang="en-US" sz="1200" b="0" kern="1200" dirty="0">
                <a:solidFill>
                  <a:schemeClr val="tx1"/>
                </a:solidFill>
                <a:effectLst/>
                <a:latin typeface="+mn-lt"/>
                <a:ea typeface="+mn-ea"/>
                <a:cs typeface="+mn-cs"/>
              </a:rPr>
              <a:t>whether children already take music or drama lessons, or you could </a:t>
            </a:r>
            <a:r>
              <a:rPr lang="en-US" sz="1200" b="0" i="1" kern="1200" dirty="0">
                <a:solidFill>
                  <a:schemeClr val="tx1"/>
                </a:solidFill>
                <a:effectLst/>
                <a:latin typeface="+mn-lt"/>
                <a:ea typeface="+mn-ea"/>
                <a:cs typeface="+mn-cs"/>
              </a:rPr>
              <a:t>manipulate </a:t>
            </a:r>
            <a:r>
              <a:rPr lang="en-US" sz="1200" b="0" kern="1200" dirty="0">
                <a:solidFill>
                  <a:schemeClr val="tx1"/>
                </a:solidFill>
                <a:effectLst/>
                <a:latin typeface="+mn-lt"/>
                <a:ea typeface="+mn-ea"/>
                <a:cs typeface="+mn-cs"/>
              </a:rPr>
              <a:t>this variable by assigning some children to take music lessons and others to take drama lessons. </a:t>
            </a:r>
            <a:endParaRPr lang="en-US" b="0" dirty="0"/>
          </a:p>
          <a:p>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3</a:t>
            </a:fld>
            <a:endParaRPr lang="en-US" dirty="0"/>
          </a:p>
        </p:txBody>
      </p:sp>
    </p:spTree>
    <p:extLst>
      <p:ext uri="{BB962C8B-B14F-4D97-AF65-F5344CB8AC3E}">
        <p14:creationId xmlns:p14="http://schemas.microsoft.com/office/powerpoint/2010/main" val="37878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3.1: Describing Variables</a:t>
            </a:r>
          </a:p>
          <a:p>
            <a:endParaRPr lang="en-US" b="1" i="1" dirty="0"/>
          </a:p>
          <a:p>
            <a:r>
              <a:rPr lang="en-US" b="0" i="1" dirty="0"/>
              <a:t>Conceptual</a:t>
            </a:r>
            <a:r>
              <a:rPr lang="en-US" b="0" i="1" baseline="0" dirty="0"/>
              <a:t> variables, construct</a:t>
            </a:r>
            <a:r>
              <a:rPr lang="en-US" b="0" baseline="0" dirty="0"/>
              <a:t>, and </a:t>
            </a:r>
            <a:r>
              <a:rPr lang="en-US" b="0" i="1" baseline="0" dirty="0"/>
              <a:t>conceptual definitions</a:t>
            </a:r>
            <a:r>
              <a:rPr lang="en-US" b="0" baseline="0" dirty="0"/>
              <a:t> are abstract, theoretical concepts such as “infant temperament” and “anxiety.” I think of them as being “up in the clouds,” but we need to bring them down to the ground from the lofty theoretical level so that we may measure them.</a:t>
            </a:r>
          </a:p>
          <a:p>
            <a:pPr marL="0" marR="0" indent="0" algn="l" defTabSz="914400" rtl="0" eaLnBrk="1" fontAlgn="auto" latinLnBrk="0" hangingPunct="1">
              <a:lnSpc>
                <a:spcPct val="100000"/>
              </a:lnSpc>
              <a:spcBef>
                <a:spcPts val="1200"/>
              </a:spcBef>
              <a:spcAft>
                <a:spcPts val="0"/>
              </a:spcAft>
              <a:buClrTx/>
              <a:buSzTx/>
              <a:buFontTx/>
              <a:buNone/>
              <a:tabLst/>
              <a:defRPr/>
            </a:pPr>
            <a:endParaRPr lang="en-US" b="0" i="1" baseline="0" dirty="0"/>
          </a:p>
          <a:p>
            <a:pPr marL="0" marR="0" indent="0" algn="l" defTabSz="914400" rtl="0" eaLnBrk="1" fontAlgn="auto" latinLnBrk="0" hangingPunct="1">
              <a:lnSpc>
                <a:spcPct val="100000"/>
              </a:lnSpc>
              <a:spcBef>
                <a:spcPts val="1200"/>
              </a:spcBef>
              <a:spcAft>
                <a:spcPts val="0"/>
              </a:spcAft>
              <a:buClrTx/>
              <a:buSzTx/>
              <a:buFontTx/>
              <a:buNone/>
              <a:tabLst/>
              <a:defRPr/>
            </a:pPr>
            <a:r>
              <a:rPr lang="en-US" b="0" i="1" baseline="0" dirty="0"/>
              <a:t>Operational definitions, operational variables</a:t>
            </a:r>
            <a:r>
              <a:rPr lang="en-US" b="0" baseline="0" dirty="0"/>
              <a:t>, and </a:t>
            </a:r>
            <a:r>
              <a:rPr lang="en-US" b="0" i="1" baseline="0" dirty="0"/>
              <a:t>to operationalize</a:t>
            </a:r>
            <a:r>
              <a:rPr lang="en-US" b="0" baseline="0" dirty="0"/>
              <a:t>: In order to test their hypotheses with empirical data, researchers need to develop operational definitions, or operational variables. To operationalize is to turn a conceptual definition into a measured or manipulated variable. </a:t>
            </a:r>
          </a:p>
          <a:p>
            <a:pPr marL="171450" marR="0" indent="-171450" algn="l" defTabSz="914400" rtl="0" eaLnBrk="1" fontAlgn="auto" latinLnBrk="0" hangingPunct="1">
              <a:lnSpc>
                <a:spcPct val="100000"/>
              </a:lnSpc>
              <a:spcBef>
                <a:spcPts val="1200"/>
              </a:spcBef>
              <a:spcAft>
                <a:spcPts val="0"/>
              </a:spcAft>
              <a:buClrTx/>
              <a:buSzTx/>
              <a:buFont typeface="Arial" charset="0"/>
              <a:buChar char="•"/>
              <a:tabLst/>
              <a:defRPr/>
            </a:pPr>
            <a:r>
              <a:rPr lang="en-US" b="0" baseline="0" dirty="0"/>
              <a:t>Example: </a:t>
            </a:r>
            <a:r>
              <a:rPr lang="en-US" sz="1200" b="0" kern="1200" dirty="0">
                <a:solidFill>
                  <a:schemeClr val="tx1"/>
                </a:solidFill>
                <a:effectLst/>
                <a:latin typeface="+mn-lt"/>
                <a:ea typeface="+mn-ea"/>
                <a:cs typeface="+mn-cs"/>
              </a:rPr>
              <a:t>spending time socializing is a conceptual variable,</a:t>
            </a:r>
            <a:r>
              <a:rPr lang="en-US" sz="1200" b="0" kern="1200" baseline="0" dirty="0">
                <a:solidFill>
                  <a:schemeClr val="tx1"/>
                </a:solidFill>
                <a:effectLst/>
                <a:latin typeface="+mn-lt"/>
                <a:ea typeface="+mn-ea"/>
                <a:cs typeface="+mn-cs"/>
              </a:rPr>
              <a:t> </a:t>
            </a:r>
            <a:r>
              <a:rPr lang="en-US" b="0" baseline="0" dirty="0"/>
              <a:t>and </a:t>
            </a:r>
            <a:r>
              <a:rPr lang="en-US" sz="1200" b="0" kern="1200" dirty="0">
                <a:solidFill>
                  <a:schemeClr val="tx1"/>
                </a:solidFill>
                <a:effectLst/>
                <a:latin typeface="+mn-lt"/>
                <a:ea typeface="+mn-ea"/>
                <a:cs typeface="+mn-cs"/>
              </a:rPr>
              <a:t>how often a person spends an evening alone, socializes with friends, and sees relatives in a typical week are operational variables. </a:t>
            </a:r>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4</a:t>
            </a:fld>
            <a:endParaRPr lang="en-US" dirty="0"/>
          </a:p>
        </p:txBody>
      </p:sp>
    </p:spTree>
    <p:extLst>
      <p:ext uri="{BB962C8B-B14F-4D97-AF65-F5344CB8AC3E}">
        <p14:creationId xmlns:p14="http://schemas.microsoft.com/office/powerpoint/2010/main" val="221475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3.2:</a:t>
            </a:r>
            <a:r>
              <a:rPr lang="en-US" b="1" baseline="0" dirty="0"/>
              <a:t> </a:t>
            </a:r>
            <a:r>
              <a:rPr lang="en-US" sz="1200" b="1" dirty="0"/>
              <a:t>Operationalizing “School Achievement”</a:t>
            </a:r>
            <a:endParaRPr lang="en-US" b="1" dirty="0"/>
          </a:p>
          <a:p>
            <a:endParaRPr lang="en-US" dirty="0"/>
          </a:p>
          <a:p>
            <a:pPr>
              <a:spcBef>
                <a:spcPts val="600"/>
              </a:spcBef>
            </a:pPr>
            <a:r>
              <a:rPr lang="en-US" dirty="0"/>
              <a:t>A conceptual variable can be operationalized in different ways. </a:t>
            </a:r>
          </a:p>
          <a:p>
            <a:pPr marL="169863" lvl="1" indent="-169863">
              <a:spcBef>
                <a:spcPts val="600"/>
              </a:spcBef>
              <a:buFont typeface="Arial" charset="0"/>
              <a:buChar char="•"/>
            </a:pPr>
            <a:r>
              <a:rPr lang="en-US" baseline="0" dirty="0"/>
              <a:t>The conceptual level is “school achievement.” </a:t>
            </a:r>
          </a:p>
          <a:p>
            <a:pPr marL="0" indent="0">
              <a:spcBef>
                <a:spcPts val="1200"/>
              </a:spcBef>
              <a:buFont typeface="Arial" charset="0"/>
              <a:buNone/>
            </a:pPr>
            <a:endParaRPr lang="en-US" baseline="0" dirty="0"/>
          </a:p>
          <a:p>
            <a:pPr marL="0" indent="0">
              <a:spcBef>
                <a:spcPts val="1200"/>
              </a:spcBef>
              <a:buFont typeface="Arial" charset="0"/>
              <a:buNone/>
            </a:pPr>
            <a:r>
              <a:rPr lang="en-US" baseline="0" dirty="0"/>
              <a:t>Operational definitions can include self-report questionnaires, checking records, and obtaining teachers’ observations.</a:t>
            </a:r>
            <a:endParaRPr lang="en-US" dirty="0"/>
          </a:p>
        </p:txBody>
      </p:sp>
      <p:sp>
        <p:nvSpPr>
          <p:cNvPr id="4" name="Slide Number Placeholder 3"/>
          <p:cNvSpPr>
            <a:spLocks noGrp="1"/>
          </p:cNvSpPr>
          <p:nvPr>
            <p:ph type="sldNum" sz="quarter" idx="10"/>
          </p:nvPr>
        </p:nvSpPr>
        <p:spPr/>
        <p:txBody>
          <a:bodyPr/>
          <a:lstStyle/>
          <a:p>
            <a:fld id="{C5EB09CC-0B57-D947-82BF-D08E19DC22FF}" type="slidenum">
              <a:rPr lang="en-US" smtClean="0"/>
              <a:t>5</a:t>
            </a:fld>
            <a:endParaRPr lang="en-US" dirty="0"/>
          </a:p>
        </p:txBody>
      </p:sp>
    </p:spTree>
    <p:extLst>
      <p:ext uri="{BB962C8B-B14F-4D97-AF65-F5344CB8AC3E}">
        <p14:creationId xmlns:p14="http://schemas.microsoft.com/office/powerpoint/2010/main" val="221475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3.2: Examples of Each Type of Claim</a:t>
            </a:r>
          </a:p>
          <a:p>
            <a:endParaRPr lang="en-US" b="1" dirty="0"/>
          </a:p>
          <a:p>
            <a:r>
              <a:rPr lang="en-US" b="0" i="1" dirty="0"/>
              <a:t>Claim</a:t>
            </a:r>
            <a:r>
              <a:rPr lang="en-US" b="0" dirty="0"/>
              <a:t>: A</a:t>
            </a:r>
            <a:r>
              <a:rPr lang="en-US" b="0" baseline="0" dirty="0"/>
              <a:t>n a</a:t>
            </a:r>
            <a:r>
              <a:rPr lang="en-US" b="0" dirty="0"/>
              <a:t>rgument someone is trying to make. Psychological scientists use data to test and refine</a:t>
            </a:r>
            <a:r>
              <a:rPr lang="en-US" b="0" baseline="0" dirty="0"/>
              <a:t> theories and claims.</a:t>
            </a:r>
          </a:p>
          <a:p>
            <a:pPr marL="171450" indent="-171450">
              <a:spcBef>
                <a:spcPts val="600"/>
              </a:spcBef>
              <a:buFont typeface="Arial" charset="0"/>
              <a:buChar char="•"/>
            </a:pPr>
            <a:r>
              <a:rPr lang="en-US" b="0" i="1" baseline="0" dirty="0"/>
              <a:t>Frequency claim</a:t>
            </a:r>
            <a:r>
              <a:rPr lang="en-US" b="0" baseline="0" dirty="0"/>
              <a:t>: one variable</a:t>
            </a:r>
          </a:p>
          <a:p>
            <a:pPr marL="171450" indent="-171450">
              <a:spcBef>
                <a:spcPts val="600"/>
              </a:spcBef>
              <a:buFont typeface="Arial" charset="0"/>
              <a:buChar char="•"/>
            </a:pPr>
            <a:r>
              <a:rPr lang="en-US" b="0" i="1" baseline="0" dirty="0"/>
              <a:t>Association claim</a:t>
            </a:r>
            <a:r>
              <a:rPr lang="en-US" b="0" baseline="0" dirty="0"/>
              <a:t>: two variables that are related</a:t>
            </a:r>
          </a:p>
          <a:p>
            <a:pPr marL="171450" indent="-171450">
              <a:spcBef>
                <a:spcPts val="600"/>
              </a:spcBef>
              <a:buFont typeface="Arial" charset="0"/>
              <a:buChar char="•"/>
            </a:pPr>
            <a:r>
              <a:rPr lang="en-US" b="0" i="1" baseline="0" dirty="0"/>
              <a:t>Causal claim</a:t>
            </a:r>
            <a:r>
              <a:rPr lang="en-US" b="0" baseline="0" dirty="0"/>
              <a:t>: two variables, one of which causes the other</a:t>
            </a:r>
            <a:endParaRPr lang="en-US" b="0" dirty="0"/>
          </a:p>
          <a:p>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6</a:t>
            </a:fld>
            <a:endParaRPr lang="en-US" dirty="0"/>
          </a:p>
        </p:txBody>
      </p:sp>
    </p:spTree>
    <p:extLst>
      <p:ext uri="{BB962C8B-B14F-4D97-AF65-F5344CB8AC3E}">
        <p14:creationId xmlns:p14="http://schemas.microsoft.com/office/powerpoint/2010/main" val="181861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u="none" dirty="0"/>
              <a:t>Examples: </a:t>
            </a:r>
          </a:p>
          <a:p>
            <a:pPr marL="171450" indent="-171450">
              <a:spcBef>
                <a:spcPts val="600"/>
              </a:spcBef>
              <a:buFont typeface="Arial" charset="0"/>
              <a:buChar char="•"/>
            </a:pPr>
            <a:r>
              <a:rPr lang="en-US" sz="1200" b="0" kern="1200" dirty="0">
                <a:solidFill>
                  <a:schemeClr val="tx1"/>
                </a:solidFill>
                <a:effectLst/>
                <a:latin typeface="+mn-lt"/>
                <a:ea typeface="+mn-ea"/>
                <a:cs typeface="+mn-cs"/>
              </a:rPr>
              <a:t>Two Out of Five Americans Say They Worry Every Day </a:t>
            </a:r>
          </a:p>
          <a:p>
            <a:pPr marL="171450" marR="0" indent="-171450" algn="l" defTabSz="914400" rtl="0" eaLnBrk="1" fontAlgn="auto" latinLnBrk="0" hangingPunct="1">
              <a:lnSpc>
                <a:spcPct val="100000"/>
              </a:lnSpc>
              <a:spcBef>
                <a:spcPts val="600"/>
              </a:spcBef>
              <a:spcAft>
                <a:spcPts val="0"/>
              </a:spcAft>
              <a:buClrTx/>
              <a:buSzTx/>
              <a:buFont typeface="Arial" charset="0"/>
              <a:buChar char="•"/>
              <a:tabLst/>
              <a:defRPr/>
            </a:pPr>
            <a:r>
              <a:rPr lang="en-US" sz="1200" b="0" kern="1200" dirty="0">
                <a:solidFill>
                  <a:schemeClr val="tx1"/>
                </a:solidFill>
                <a:effectLst/>
                <a:latin typeface="+mn-lt"/>
                <a:ea typeface="+mn-ea"/>
                <a:cs typeface="+mn-cs"/>
              </a:rPr>
              <a:t>Just 15% of Americans Smoke</a:t>
            </a:r>
          </a:p>
          <a:p>
            <a:pPr marL="171450" marR="0" indent="-171450" algn="l" defTabSz="914400" rtl="0" eaLnBrk="1" fontAlgn="auto" latinLnBrk="0" hangingPunct="1">
              <a:lnSpc>
                <a:spcPct val="100000"/>
              </a:lnSpc>
              <a:spcBef>
                <a:spcPts val="600"/>
              </a:spcBef>
              <a:spcAft>
                <a:spcPts val="0"/>
              </a:spcAft>
              <a:buClrTx/>
              <a:buSzTx/>
              <a:buFont typeface="Arial" charset="0"/>
              <a:buChar char="•"/>
              <a:tabLst/>
              <a:defRPr/>
            </a:pPr>
            <a:r>
              <a:rPr lang="en-US" sz="1200" b="0" kern="1200" dirty="0">
                <a:solidFill>
                  <a:schemeClr val="tx1"/>
                </a:solidFill>
                <a:effectLst/>
                <a:latin typeface="+mn-lt"/>
                <a:ea typeface="+mn-ea"/>
                <a:cs typeface="+mn-cs"/>
              </a:rPr>
              <a:t>72% of the World Smiled Yesterday</a:t>
            </a:r>
          </a:p>
          <a:p>
            <a:pPr marL="171450" marR="0" indent="-171450" algn="l" defTabSz="914400" rtl="0" eaLnBrk="1" fontAlgn="auto" latinLnBrk="0" hangingPunct="1">
              <a:lnSpc>
                <a:spcPct val="100000"/>
              </a:lnSpc>
              <a:spcBef>
                <a:spcPts val="600"/>
              </a:spcBef>
              <a:spcAft>
                <a:spcPts val="0"/>
              </a:spcAft>
              <a:buClrTx/>
              <a:buSzTx/>
              <a:buFont typeface="Arial" charset="0"/>
              <a:buChar char="•"/>
              <a:tabLst/>
              <a:defRPr/>
            </a:pPr>
            <a:r>
              <a:rPr lang="en-US" sz="1200" b="0" kern="1200" dirty="0">
                <a:solidFill>
                  <a:schemeClr val="tx1"/>
                </a:solidFill>
                <a:effectLst/>
                <a:latin typeface="+mn-lt"/>
                <a:ea typeface="+mn-ea"/>
                <a:cs typeface="+mn-cs"/>
              </a:rPr>
              <a:t>4 in 10 Teens Admit to Texting While Driving </a:t>
            </a:r>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7</a:t>
            </a:fld>
            <a:endParaRPr lang="en-US" dirty="0"/>
          </a:p>
        </p:txBody>
      </p:sp>
    </p:spTree>
    <p:extLst>
      <p:ext uri="{BB962C8B-B14F-4D97-AF65-F5344CB8AC3E}">
        <p14:creationId xmlns:p14="http://schemas.microsoft.com/office/powerpoint/2010/main" val="354805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0" i="1" dirty="0"/>
              <a:t>Association</a:t>
            </a:r>
            <a:r>
              <a:rPr lang="en-US" b="0" i="1" baseline="0" dirty="0"/>
              <a:t> claim</a:t>
            </a:r>
            <a:r>
              <a:rPr lang="en-US" b="0" baseline="0" dirty="0"/>
              <a:t>: </a:t>
            </a:r>
            <a:r>
              <a:rPr lang="en-US" b="0" dirty="0"/>
              <a:t>O</a:t>
            </a:r>
            <a:r>
              <a:rPr lang="en-US" b="0" baseline="0" dirty="0"/>
              <a:t>ne level of a variable is likely to be associated with a particular level of another variable.</a:t>
            </a:r>
          </a:p>
          <a:p>
            <a:pPr>
              <a:spcBef>
                <a:spcPts val="600"/>
              </a:spcBef>
            </a:pPr>
            <a:endParaRPr lang="en-US" b="0" u="none" baseline="0" dirty="0"/>
          </a:p>
          <a:p>
            <a:pPr>
              <a:spcBef>
                <a:spcPts val="600"/>
              </a:spcBef>
            </a:pPr>
            <a:r>
              <a:rPr lang="en-US" b="0" u="none" baseline="0" dirty="0"/>
              <a:t>Examples: </a:t>
            </a:r>
          </a:p>
          <a:p>
            <a:pPr marL="171450" indent="-171450">
              <a:spcBef>
                <a:spcPts val="600"/>
              </a:spcBef>
              <a:buFont typeface="Arial" charset="0"/>
              <a:buChar char="•"/>
            </a:pPr>
            <a:r>
              <a:rPr lang="en-US" b="0" baseline="0" dirty="0"/>
              <a:t>P</a:t>
            </a:r>
            <a:r>
              <a:rPr lang="en-US" sz="1200" b="0" kern="1200" dirty="0">
                <a:solidFill>
                  <a:schemeClr val="tx1"/>
                </a:solidFill>
                <a:effectLst/>
                <a:latin typeface="+mn-lt"/>
                <a:ea typeface="+mn-ea"/>
                <a:cs typeface="+mn-cs"/>
              </a:rPr>
              <a:t>eople with Higher Incomes Spend Less Time Socializing</a:t>
            </a:r>
          </a:p>
          <a:p>
            <a:pPr marL="171450" indent="-171450">
              <a:spcBef>
                <a:spcPts val="600"/>
              </a:spcBef>
              <a:buFont typeface="Arial" charset="0"/>
              <a:buChar char="•"/>
            </a:pPr>
            <a:r>
              <a:rPr lang="en-US" sz="1200" b="0" kern="1200" dirty="0">
                <a:solidFill>
                  <a:schemeClr val="tx1"/>
                </a:solidFill>
                <a:effectLst/>
                <a:latin typeface="+mn-lt"/>
                <a:ea typeface="+mn-ea"/>
                <a:cs typeface="+mn-cs"/>
              </a:rPr>
              <a:t>Romantic Partners Who Express Gratitude Are Three Times More Likely to Stay Together</a:t>
            </a:r>
          </a:p>
          <a:p>
            <a:pPr marL="171450" indent="-171450">
              <a:spcBef>
                <a:spcPts val="600"/>
              </a:spcBef>
              <a:buFont typeface="Arial" charset="0"/>
              <a:buChar char="•"/>
            </a:pPr>
            <a:r>
              <a:rPr lang="en-US" sz="1200" b="0" kern="1200" dirty="0">
                <a:solidFill>
                  <a:schemeClr val="tx1"/>
                </a:solidFill>
                <a:effectLst/>
                <a:latin typeface="+mn-lt"/>
                <a:ea typeface="+mn-ea"/>
                <a:cs typeface="+mn-cs"/>
              </a:rPr>
              <a:t>People Who Multitask the Most Are the Worst at It</a:t>
            </a:r>
          </a:p>
          <a:p>
            <a:pPr marL="171450" indent="-171450">
              <a:spcBef>
                <a:spcPts val="600"/>
              </a:spcBef>
              <a:buFont typeface="Arial" charset="0"/>
              <a:buChar char="•"/>
            </a:pPr>
            <a:r>
              <a:rPr lang="en-US" sz="1200" b="0" kern="1200" dirty="0">
                <a:solidFill>
                  <a:schemeClr val="tx1"/>
                </a:solidFill>
                <a:effectLst/>
                <a:latin typeface="+mn-lt"/>
                <a:ea typeface="+mn-ea"/>
                <a:cs typeface="+mn-cs"/>
              </a:rPr>
              <a:t>A Late Dinner Is Not Linked to Childhood Obesity, Study Shows </a:t>
            </a:r>
            <a:endParaRPr lang="en-US" b="0" baseline="0" dirty="0"/>
          </a:p>
          <a:p>
            <a:pPr>
              <a:spcBef>
                <a:spcPts val="600"/>
              </a:spcBef>
            </a:pPr>
            <a:endParaRPr lang="en-US" b="0" i="1" baseline="0" dirty="0"/>
          </a:p>
          <a:p>
            <a:pPr>
              <a:spcBef>
                <a:spcPts val="600"/>
              </a:spcBef>
            </a:pPr>
            <a:r>
              <a:rPr lang="en-US" b="0" i="1" baseline="0" dirty="0"/>
              <a:t>Correlate</a:t>
            </a:r>
            <a:r>
              <a:rPr lang="en-US" b="0" baseline="0" dirty="0"/>
              <a:t>: Variables covary, meaning they are related; as one variable changes, the other tends to change, too.</a:t>
            </a:r>
          </a:p>
          <a:p>
            <a:pPr>
              <a:spcBef>
                <a:spcPts val="600"/>
              </a:spcBef>
            </a:pPr>
            <a:endParaRPr lang="en-US" b="0" dirty="0"/>
          </a:p>
          <a:p>
            <a:pPr>
              <a:spcBef>
                <a:spcPts val="600"/>
              </a:spcBef>
            </a:pPr>
            <a:r>
              <a:rPr lang="en-US" b="0" dirty="0"/>
              <a:t>Three basic types of associations:</a:t>
            </a:r>
            <a:r>
              <a:rPr lang="en-US" b="0" baseline="0" dirty="0"/>
              <a:t> </a:t>
            </a:r>
          </a:p>
          <a:p>
            <a:pPr marL="171450" indent="-171450">
              <a:spcBef>
                <a:spcPts val="600"/>
              </a:spcBef>
              <a:buFont typeface="Arial" charset="0"/>
              <a:buChar char="•"/>
            </a:pPr>
            <a:r>
              <a:rPr lang="en-US" b="0" baseline="0" dirty="0"/>
              <a:t>P</a:t>
            </a:r>
            <a:r>
              <a:rPr lang="en-US" b="0" dirty="0"/>
              <a:t>ositive</a:t>
            </a:r>
          </a:p>
          <a:p>
            <a:pPr marL="171450" indent="-171450">
              <a:spcBef>
                <a:spcPts val="600"/>
              </a:spcBef>
              <a:buFont typeface="Arial" charset="0"/>
              <a:buChar char="•"/>
            </a:pPr>
            <a:r>
              <a:rPr lang="en-US" b="0" dirty="0"/>
              <a:t>Negative</a:t>
            </a:r>
          </a:p>
          <a:p>
            <a:pPr marL="171450" indent="-171450">
              <a:spcBef>
                <a:spcPts val="600"/>
              </a:spcBef>
              <a:buFont typeface="Arial" charset="0"/>
              <a:buChar char="•"/>
            </a:pPr>
            <a:r>
              <a:rPr lang="en-US" b="0" dirty="0"/>
              <a:t>Zero</a:t>
            </a:r>
          </a:p>
        </p:txBody>
      </p:sp>
      <p:sp>
        <p:nvSpPr>
          <p:cNvPr id="4" name="Slide Number Placeholder 3"/>
          <p:cNvSpPr>
            <a:spLocks noGrp="1"/>
          </p:cNvSpPr>
          <p:nvPr>
            <p:ph type="sldNum" sz="quarter" idx="10"/>
          </p:nvPr>
        </p:nvSpPr>
        <p:spPr/>
        <p:txBody>
          <a:bodyPr/>
          <a:lstStyle/>
          <a:p>
            <a:fld id="{C5EB09CC-0B57-D947-82BF-D08E19DC22FF}" type="slidenum">
              <a:rPr lang="en-US" smtClean="0"/>
              <a:t>8</a:t>
            </a:fld>
            <a:endParaRPr lang="en-US" dirty="0"/>
          </a:p>
        </p:txBody>
      </p:sp>
    </p:spTree>
    <p:extLst>
      <p:ext uri="{BB962C8B-B14F-4D97-AF65-F5344CB8AC3E}">
        <p14:creationId xmlns:p14="http://schemas.microsoft.com/office/powerpoint/2010/main" val="354805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3.4A: Positive Association</a:t>
            </a:r>
          </a:p>
          <a:p>
            <a:endParaRPr lang="en-US" b="1" dirty="0"/>
          </a:p>
          <a:p>
            <a:r>
              <a:rPr lang="en-US" b="0" i="1" dirty="0"/>
              <a:t>Positive association </a:t>
            </a:r>
            <a:r>
              <a:rPr lang="en-US" b="0" dirty="0"/>
              <a:t>(also known as</a:t>
            </a:r>
            <a:r>
              <a:rPr lang="en-US" b="0" baseline="0" dirty="0"/>
              <a:t> </a:t>
            </a:r>
            <a:r>
              <a:rPr lang="en-US" b="0" i="1" dirty="0"/>
              <a:t>positive correlation</a:t>
            </a:r>
            <a:r>
              <a:rPr lang="en-US" b="0" dirty="0"/>
              <a:t>): High scores on one variable are associated with high scores on another variable </a:t>
            </a:r>
            <a:r>
              <a:rPr lang="en-US" b="0" i="1" dirty="0"/>
              <a:t>or</a:t>
            </a:r>
            <a:r>
              <a:rPr lang="en-US" b="0" dirty="0"/>
              <a:t> low scores on one variable are associated with low scores on another variable.</a:t>
            </a:r>
          </a:p>
          <a:p>
            <a:endParaRPr lang="en-US" b="0" u="sng" dirty="0"/>
          </a:p>
          <a:p>
            <a:pPr>
              <a:spcBef>
                <a:spcPts val="600"/>
              </a:spcBef>
            </a:pPr>
            <a:r>
              <a:rPr lang="en-US" b="0" u="none" dirty="0"/>
              <a:t>Example (see the figure):</a:t>
            </a:r>
            <a:r>
              <a:rPr lang="en-US" b="0" u="none" baseline="0" dirty="0"/>
              <a:t> </a:t>
            </a:r>
          </a:p>
          <a:p>
            <a:pPr marL="171450" indent="-171450">
              <a:spcBef>
                <a:spcPts val="600"/>
              </a:spcBef>
              <a:buFont typeface="Arial" charset="0"/>
              <a:buChar char="•"/>
            </a:pPr>
            <a:r>
              <a:rPr lang="en-US" sz="1200" b="0" kern="1200" dirty="0">
                <a:solidFill>
                  <a:schemeClr val="tx1"/>
                </a:solidFill>
                <a:effectLst/>
                <a:latin typeface="+mn-lt"/>
                <a:ea typeface="+mn-ea"/>
                <a:cs typeface="+mn-cs"/>
              </a:rPr>
              <a:t>Romantic partners who express gratitude are more likely to stay together.</a:t>
            </a:r>
          </a:p>
          <a:p>
            <a:pPr marL="171450" indent="-171450">
              <a:spcBef>
                <a:spcPts val="600"/>
              </a:spcBef>
              <a:buFont typeface="Arial" charset="0"/>
              <a:buChar char="•"/>
            </a:pPr>
            <a:endParaRPr lang="en-US" b="0" baseline="0" dirty="0"/>
          </a:p>
          <a:p>
            <a:pPr>
              <a:spcBef>
                <a:spcPts val="600"/>
              </a:spcBef>
            </a:pPr>
            <a:r>
              <a:rPr lang="en-US" b="0" i="1" baseline="0" dirty="0"/>
              <a:t>Scatterplot</a:t>
            </a:r>
            <a:r>
              <a:rPr lang="en-US" b="0" baseline="0" dirty="0"/>
              <a:t>: One way to represent an association is to plot one variable on the x-axis and the other variable on the y-axis</a:t>
            </a:r>
          </a:p>
          <a:p>
            <a:pPr marL="171450" indent="-171450">
              <a:spcBef>
                <a:spcPts val="600"/>
              </a:spcBef>
              <a:buFont typeface="Arial" charset="0"/>
              <a:buChar char="•"/>
            </a:pPr>
            <a:r>
              <a:rPr lang="en-US" b="0" baseline="0" dirty="0"/>
              <a:t>The slope of a positive association goes up as you move from left to right.</a:t>
            </a:r>
            <a:endParaRPr lang="en-US" b="0" dirty="0"/>
          </a:p>
          <a:p>
            <a:pPr>
              <a:spcBef>
                <a:spcPts val="600"/>
              </a:spcBef>
            </a:pPr>
            <a:endParaRPr lang="en-US" b="0" dirty="0"/>
          </a:p>
        </p:txBody>
      </p:sp>
      <p:sp>
        <p:nvSpPr>
          <p:cNvPr id="4" name="Slide Number Placeholder 3"/>
          <p:cNvSpPr>
            <a:spLocks noGrp="1"/>
          </p:cNvSpPr>
          <p:nvPr>
            <p:ph type="sldNum" sz="quarter" idx="10"/>
          </p:nvPr>
        </p:nvSpPr>
        <p:spPr/>
        <p:txBody>
          <a:bodyPr/>
          <a:lstStyle/>
          <a:p>
            <a:fld id="{C5EB09CC-0B57-D947-82BF-D08E19DC22FF}" type="slidenum">
              <a:rPr lang="en-US" smtClean="0"/>
              <a:t>9</a:t>
            </a:fld>
            <a:endParaRPr lang="en-US" dirty="0"/>
          </a:p>
        </p:txBody>
      </p:sp>
    </p:spTree>
    <p:extLst>
      <p:ext uri="{BB962C8B-B14F-4D97-AF65-F5344CB8AC3E}">
        <p14:creationId xmlns:p14="http://schemas.microsoft.com/office/powerpoint/2010/main" val="25536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5" name="Title 4"/>
          <p:cNvSpPr>
            <a:spLocks noGrp="1"/>
          </p:cNvSpPr>
          <p:nvPr>
            <p:ph type="title"/>
          </p:nvPr>
        </p:nvSpPr>
        <p:spPr>
          <a:xfrm>
            <a:off x="5139691" y="17231"/>
            <a:ext cx="4004310" cy="2309109"/>
          </a:xfrm>
        </p:spPr>
        <p:txBody>
          <a:bodyPr/>
          <a:lstStyle>
            <a:lvl1pPr algn="l">
              <a:defRPr>
                <a:solidFill>
                  <a:schemeClr val="accent1"/>
                </a:solidFill>
              </a:defRPr>
            </a:lvl1pPr>
          </a:lstStyle>
          <a:p>
            <a:r>
              <a:rPr lang="en-US" dirty="0"/>
              <a:t>Click to edit Master title style</a:t>
            </a:r>
          </a:p>
        </p:txBody>
      </p:sp>
      <p:sp>
        <p:nvSpPr>
          <p:cNvPr id="9" name="Text Placeholder 8"/>
          <p:cNvSpPr>
            <a:spLocks noGrp="1"/>
          </p:cNvSpPr>
          <p:nvPr>
            <p:ph type="body" sz="quarter" idx="11" hasCustomPrompt="1"/>
          </p:nvPr>
        </p:nvSpPr>
        <p:spPr>
          <a:xfrm>
            <a:off x="5115796" y="5876366"/>
            <a:ext cx="4028203" cy="961544"/>
          </a:xfrm>
          <a:prstGeom prst="rect">
            <a:avLst/>
          </a:prstGeom>
          <a:solidFill>
            <a:schemeClr val="accent1"/>
          </a:solidFill>
          <a:ln>
            <a:solidFill>
              <a:schemeClr val="accent1"/>
            </a:solidFill>
          </a:ln>
        </p:spPr>
        <p:txBody>
          <a:bodyPr/>
          <a:lstStyle>
            <a:lvl1pPr marL="0" indent="0" algn="ctr">
              <a:buNone/>
              <a:defRPr sz="5400">
                <a:solidFill>
                  <a:schemeClr val="bg1"/>
                </a:solidFill>
                <a:latin typeface="Arial" charset="0"/>
                <a:ea typeface="Arial" charset="0"/>
                <a:cs typeface="Arial" charset="0"/>
              </a:defRPr>
            </a:lvl1pPr>
          </a:lstStyle>
          <a:p>
            <a:pPr lvl="0"/>
            <a:r>
              <a:rPr lang="en-US" dirty="0"/>
              <a:t>PART I</a:t>
            </a:r>
          </a:p>
        </p:txBody>
      </p:sp>
      <p:pic>
        <p:nvPicPr>
          <p:cNvPr id="3" name="Picture 2" desc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566" y="213894"/>
            <a:ext cx="4874735" cy="5561261"/>
          </a:xfrm>
          <a:prstGeom prst="rect">
            <a:avLst/>
          </a:prstGeom>
        </p:spPr>
      </p:pic>
    </p:spTree>
    <p:extLst>
      <p:ext uri="{BB962C8B-B14F-4D97-AF65-F5344CB8AC3E}">
        <p14:creationId xmlns:p14="http://schemas.microsoft.com/office/powerpoint/2010/main" val="165212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9163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1623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11988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Overview">
    <p:spTree>
      <p:nvGrpSpPr>
        <p:cNvPr id="1" name=""/>
        <p:cNvGrpSpPr/>
        <p:nvPr/>
      </p:nvGrpSpPr>
      <p:grpSpPr>
        <a:xfrm>
          <a:off x="0" y="0"/>
          <a:ext cx="0" cy="0"/>
          <a:chOff x="0" y="0"/>
          <a:chExt cx="0" cy="0"/>
        </a:xfrm>
      </p:grpSpPr>
      <p:sp>
        <p:nvSpPr>
          <p:cNvPr id="8" name="TextBox 7"/>
          <p:cNvSpPr txBox="1"/>
          <p:nvPr/>
        </p:nvSpPr>
        <p:spPr>
          <a:xfrm>
            <a:off x="87580" y="5490976"/>
            <a:ext cx="8918273" cy="646331"/>
          </a:xfrm>
          <a:prstGeom prst="rect">
            <a:avLst/>
          </a:prstGeom>
          <a:solidFill>
            <a:srgbClr val="E1E0DF"/>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7" name="Straight Connector 16"/>
          <p:cNvCxnSpPr/>
          <p:nvPr/>
        </p:nvCxnSpPr>
        <p:spPr>
          <a:xfrm>
            <a:off x="439476" y="1423321"/>
            <a:ext cx="1684362"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sp>
        <p:nvSpPr>
          <p:cNvPr id="10" name="TextBox 9"/>
          <p:cNvSpPr txBox="1"/>
          <p:nvPr userDrawn="1"/>
        </p:nvSpPr>
        <p:spPr>
          <a:xfrm>
            <a:off x="87580" y="5490976"/>
            <a:ext cx="8918273" cy="646331"/>
          </a:xfrm>
          <a:prstGeom prst="rect">
            <a:avLst/>
          </a:prstGeom>
          <a:solidFill>
            <a:srgbClr val="E7E6E5"/>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4" name="Straight Connector 13"/>
          <p:cNvCxnSpPr/>
          <p:nvPr userDrawn="1"/>
        </p:nvCxnSpPr>
        <p:spPr>
          <a:xfrm>
            <a:off x="439476" y="1423321"/>
            <a:ext cx="1684362"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
        <p:nvSpPr>
          <p:cNvPr id="3" name="Title 2"/>
          <p:cNvSpPr>
            <a:spLocks noGrp="1"/>
          </p:cNvSpPr>
          <p:nvPr>
            <p:ph type="title" hasCustomPrompt="1"/>
          </p:nvPr>
        </p:nvSpPr>
        <p:spPr>
          <a:xfrm>
            <a:off x="439476" y="180509"/>
            <a:ext cx="8229600" cy="1143000"/>
          </a:xfrm>
        </p:spPr>
        <p:txBody>
          <a:bodyPr>
            <a:noAutofit/>
          </a:bodyPr>
          <a:lstStyle>
            <a:lvl1pPr algn="l">
              <a:defRPr sz="5000" b="1">
                <a:solidFill>
                  <a:schemeClr val="accent1"/>
                </a:solidFill>
                <a:latin typeface="Arial" charset="0"/>
                <a:ea typeface="Arial" charset="0"/>
                <a:cs typeface="Arial" charset="0"/>
              </a:defRPr>
            </a:lvl1pPr>
          </a:lstStyle>
          <a:p>
            <a:r>
              <a:rPr lang="en-US" dirty="0"/>
              <a:t>Section Overview Slide</a:t>
            </a:r>
          </a:p>
        </p:txBody>
      </p:sp>
      <p:sp>
        <p:nvSpPr>
          <p:cNvPr id="5" name="Text Placeholder 4"/>
          <p:cNvSpPr>
            <a:spLocks noGrp="1"/>
          </p:cNvSpPr>
          <p:nvPr>
            <p:ph type="body" sz="quarter" idx="10"/>
          </p:nvPr>
        </p:nvSpPr>
        <p:spPr>
          <a:xfrm>
            <a:off x="439738" y="1693863"/>
            <a:ext cx="8229600" cy="3644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77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8" name="TextBox 7"/>
          <p:cNvSpPr txBox="1"/>
          <p:nvPr/>
        </p:nvSpPr>
        <p:spPr>
          <a:xfrm>
            <a:off x="87580" y="5490976"/>
            <a:ext cx="4892633" cy="646331"/>
          </a:xfrm>
          <a:prstGeom prst="rect">
            <a:avLst/>
          </a:prstGeom>
          <a:solidFill>
            <a:srgbClr val="E1E0DF"/>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7" name="Straight Connector 16"/>
          <p:cNvCxnSpPr/>
          <p:nvPr/>
        </p:nvCxnSpPr>
        <p:spPr>
          <a:xfrm>
            <a:off x="439476" y="1423321"/>
            <a:ext cx="1684362"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sp>
        <p:nvSpPr>
          <p:cNvPr id="10" name="TextBox 9"/>
          <p:cNvSpPr txBox="1"/>
          <p:nvPr userDrawn="1"/>
        </p:nvSpPr>
        <p:spPr>
          <a:xfrm>
            <a:off x="87580" y="5490976"/>
            <a:ext cx="4892633" cy="646331"/>
          </a:xfrm>
          <a:prstGeom prst="rect">
            <a:avLst/>
          </a:prstGeom>
          <a:solidFill>
            <a:srgbClr val="E7E6E5"/>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4" name="Straight Connector 13"/>
          <p:cNvCxnSpPr/>
          <p:nvPr userDrawn="1"/>
        </p:nvCxnSpPr>
        <p:spPr>
          <a:xfrm>
            <a:off x="439476" y="1423321"/>
            <a:ext cx="1684362"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
        <p:nvSpPr>
          <p:cNvPr id="16" name="Title 15"/>
          <p:cNvSpPr>
            <a:spLocks noGrp="1"/>
          </p:cNvSpPr>
          <p:nvPr>
            <p:ph type="title" hasCustomPrompt="1"/>
          </p:nvPr>
        </p:nvSpPr>
        <p:spPr>
          <a:xfrm>
            <a:off x="439476" y="142969"/>
            <a:ext cx="8502912" cy="1143000"/>
          </a:xfrm>
        </p:spPr>
        <p:txBody>
          <a:bodyPr>
            <a:normAutofit/>
          </a:bodyPr>
          <a:lstStyle>
            <a:lvl1pPr algn="l">
              <a:defRPr sz="4800" b="1">
                <a:solidFill>
                  <a:schemeClr val="accent1"/>
                </a:solidFill>
                <a:latin typeface="Arial" charset="0"/>
                <a:ea typeface="Arial" charset="0"/>
                <a:cs typeface="Arial" charset="0"/>
              </a:defRPr>
            </a:lvl1pPr>
          </a:lstStyle>
          <a:p>
            <a:r>
              <a:rPr lang="en-US" dirty="0"/>
              <a:t>Photo Only Slide</a:t>
            </a:r>
          </a:p>
        </p:txBody>
      </p:sp>
      <p:sp>
        <p:nvSpPr>
          <p:cNvPr id="3" name="Picture Placeholder 2"/>
          <p:cNvSpPr>
            <a:spLocks noGrp="1"/>
          </p:cNvSpPr>
          <p:nvPr>
            <p:ph type="pic" sz="quarter" idx="10"/>
          </p:nvPr>
        </p:nvSpPr>
        <p:spPr>
          <a:xfrm>
            <a:off x="439476" y="1664273"/>
            <a:ext cx="8404225" cy="3689350"/>
          </a:xfrm>
          <a:prstGeom prst="rect">
            <a:avLst/>
          </a:prstGeom>
        </p:spPr>
        <p:txBody>
          <a:bodyPr/>
          <a:lstStyle/>
          <a:p>
            <a:endParaRPr lang="en-US" dirty="0"/>
          </a:p>
        </p:txBody>
      </p:sp>
    </p:spTree>
    <p:extLst>
      <p:ext uri="{BB962C8B-B14F-4D97-AF65-F5344CB8AC3E}">
        <p14:creationId xmlns:p14="http://schemas.microsoft.com/office/powerpoint/2010/main" val="403086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Overview_2 Content">
    <p:spTree>
      <p:nvGrpSpPr>
        <p:cNvPr id="1" name=""/>
        <p:cNvGrpSpPr/>
        <p:nvPr/>
      </p:nvGrpSpPr>
      <p:grpSpPr>
        <a:xfrm>
          <a:off x="0" y="0"/>
          <a:ext cx="0" cy="0"/>
          <a:chOff x="0" y="0"/>
          <a:chExt cx="0" cy="0"/>
        </a:xfrm>
      </p:grpSpPr>
      <p:sp>
        <p:nvSpPr>
          <p:cNvPr id="8" name="TextBox 7"/>
          <p:cNvSpPr txBox="1"/>
          <p:nvPr/>
        </p:nvSpPr>
        <p:spPr>
          <a:xfrm>
            <a:off x="87580" y="5490976"/>
            <a:ext cx="4892633" cy="646331"/>
          </a:xfrm>
          <a:prstGeom prst="rect">
            <a:avLst/>
          </a:prstGeom>
          <a:solidFill>
            <a:srgbClr val="E1E0DF"/>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7" name="Straight Connector 16"/>
          <p:cNvCxnSpPr/>
          <p:nvPr/>
        </p:nvCxnSpPr>
        <p:spPr>
          <a:xfrm>
            <a:off x="439476" y="1423321"/>
            <a:ext cx="1684362"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sp>
        <p:nvSpPr>
          <p:cNvPr id="10" name="TextBox 9"/>
          <p:cNvSpPr txBox="1"/>
          <p:nvPr userDrawn="1"/>
        </p:nvSpPr>
        <p:spPr>
          <a:xfrm>
            <a:off x="87580" y="5490976"/>
            <a:ext cx="4892633" cy="646331"/>
          </a:xfrm>
          <a:prstGeom prst="rect">
            <a:avLst/>
          </a:prstGeom>
          <a:solidFill>
            <a:srgbClr val="E7E6E5"/>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4" name="Straight Connector 13"/>
          <p:cNvCxnSpPr/>
          <p:nvPr userDrawn="1"/>
        </p:nvCxnSpPr>
        <p:spPr>
          <a:xfrm>
            <a:off x="439476" y="1423321"/>
            <a:ext cx="1684362"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
        <p:nvSpPr>
          <p:cNvPr id="7" name="Text Placeholder 6"/>
          <p:cNvSpPr>
            <a:spLocks noGrp="1"/>
          </p:cNvSpPr>
          <p:nvPr>
            <p:ph type="body" sz="quarter" idx="11"/>
          </p:nvPr>
        </p:nvSpPr>
        <p:spPr>
          <a:xfrm>
            <a:off x="439476" y="1560674"/>
            <a:ext cx="4456113" cy="3792949"/>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hasCustomPrompt="1"/>
          </p:nvPr>
        </p:nvSpPr>
        <p:spPr>
          <a:xfrm>
            <a:off x="439476" y="142969"/>
            <a:ext cx="8502912" cy="1143000"/>
          </a:xfrm>
        </p:spPr>
        <p:txBody>
          <a:bodyPr>
            <a:normAutofit/>
          </a:bodyPr>
          <a:lstStyle>
            <a:lvl1pPr algn="l">
              <a:defRPr sz="4000" b="1" baseline="0">
                <a:solidFill>
                  <a:schemeClr val="accent1"/>
                </a:solidFill>
                <a:latin typeface="Arial" charset="0"/>
                <a:ea typeface="Arial" charset="0"/>
                <a:cs typeface="Arial" charset="0"/>
              </a:defRPr>
            </a:lvl1pPr>
          </a:lstStyle>
          <a:p>
            <a:r>
              <a:rPr lang="en-US" dirty="0"/>
              <a:t>Section Slide with 2 Content</a:t>
            </a:r>
          </a:p>
        </p:txBody>
      </p:sp>
      <p:sp>
        <p:nvSpPr>
          <p:cNvPr id="3" name="Content Placeholder 2"/>
          <p:cNvSpPr>
            <a:spLocks noGrp="1"/>
          </p:cNvSpPr>
          <p:nvPr>
            <p:ph sz="quarter" idx="12"/>
          </p:nvPr>
        </p:nvSpPr>
        <p:spPr>
          <a:xfrm>
            <a:off x="5110163" y="1423988"/>
            <a:ext cx="3832225" cy="4613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207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Overview_Text and Photo">
    <p:spTree>
      <p:nvGrpSpPr>
        <p:cNvPr id="1" name=""/>
        <p:cNvGrpSpPr/>
        <p:nvPr/>
      </p:nvGrpSpPr>
      <p:grpSpPr>
        <a:xfrm>
          <a:off x="0" y="0"/>
          <a:ext cx="0" cy="0"/>
          <a:chOff x="0" y="0"/>
          <a:chExt cx="0" cy="0"/>
        </a:xfrm>
      </p:grpSpPr>
      <p:sp>
        <p:nvSpPr>
          <p:cNvPr id="8" name="TextBox 7"/>
          <p:cNvSpPr txBox="1"/>
          <p:nvPr/>
        </p:nvSpPr>
        <p:spPr>
          <a:xfrm>
            <a:off x="87580" y="5490976"/>
            <a:ext cx="4892633" cy="646331"/>
          </a:xfrm>
          <a:prstGeom prst="rect">
            <a:avLst/>
          </a:prstGeom>
          <a:solidFill>
            <a:srgbClr val="E1E0DF"/>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7" name="Straight Connector 16"/>
          <p:cNvCxnSpPr/>
          <p:nvPr/>
        </p:nvCxnSpPr>
        <p:spPr>
          <a:xfrm>
            <a:off x="439476" y="1423321"/>
            <a:ext cx="1684362"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sp>
        <p:nvSpPr>
          <p:cNvPr id="10" name="TextBox 9"/>
          <p:cNvSpPr txBox="1"/>
          <p:nvPr userDrawn="1"/>
        </p:nvSpPr>
        <p:spPr>
          <a:xfrm>
            <a:off x="87580" y="5490976"/>
            <a:ext cx="4892633" cy="646331"/>
          </a:xfrm>
          <a:prstGeom prst="rect">
            <a:avLst/>
          </a:prstGeom>
          <a:solidFill>
            <a:srgbClr val="E7E6E5"/>
          </a:solidFill>
          <a:ln w="76200" cmpd="sng">
            <a:solidFill>
              <a:schemeClr val="bg1"/>
            </a:solidFill>
          </a:ln>
        </p:spPr>
        <p:txBody>
          <a:bodyPr wrap="square" rtlCol="0">
            <a:spAutoFit/>
          </a:bodyPr>
          <a:lstStyle/>
          <a:p>
            <a:endParaRPr lang="en-US" sz="3600" b="1" baseline="0" dirty="0">
              <a:solidFill>
                <a:srgbClr val="139B86"/>
              </a:solidFill>
              <a:latin typeface="Arial"/>
              <a:cs typeface="Arial"/>
            </a:endParaRPr>
          </a:p>
        </p:txBody>
      </p:sp>
      <p:cxnSp>
        <p:nvCxnSpPr>
          <p:cNvPr id="14" name="Straight Connector 13"/>
          <p:cNvCxnSpPr/>
          <p:nvPr userDrawn="1"/>
        </p:nvCxnSpPr>
        <p:spPr>
          <a:xfrm>
            <a:off x="439476" y="1423321"/>
            <a:ext cx="1684362"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
        <p:nvSpPr>
          <p:cNvPr id="5" name="Picture Placeholder 4"/>
          <p:cNvSpPr>
            <a:spLocks noGrp="1"/>
          </p:cNvSpPr>
          <p:nvPr>
            <p:ph type="pic" sz="quarter" idx="10"/>
          </p:nvPr>
        </p:nvSpPr>
        <p:spPr>
          <a:xfrm>
            <a:off x="4979988" y="1355725"/>
            <a:ext cx="3962400" cy="4682004"/>
          </a:xfrm>
          <a:prstGeom prst="rect">
            <a:avLst/>
          </a:prstGeom>
        </p:spPr>
        <p:txBody>
          <a:bodyPr/>
          <a:lstStyle/>
          <a:p>
            <a:endParaRPr lang="en-US" dirty="0"/>
          </a:p>
        </p:txBody>
      </p:sp>
      <p:sp>
        <p:nvSpPr>
          <p:cNvPr id="7" name="Text Placeholder 6"/>
          <p:cNvSpPr>
            <a:spLocks noGrp="1"/>
          </p:cNvSpPr>
          <p:nvPr>
            <p:ph type="body" sz="quarter" idx="11"/>
          </p:nvPr>
        </p:nvSpPr>
        <p:spPr>
          <a:xfrm>
            <a:off x="439476" y="1749998"/>
            <a:ext cx="4456113" cy="3603625"/>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hasCustomPrompt="1"/>
          </p:nvPr>
        </p:nvSpPr>
        <p:spPr>
          <a:xfrm>
            <a:off x="439476" y="142969"/>
            <a:ext cx="8502912" cy="1143000"/>
          </a:xfrm>
        </p:spPr>
        <p:txBody>
          <a:bodyPr>
            <a:normAutofit/>
          </a:bodyPr>
          <a:lstStyle>
            <a:lvl1pPr algn="l">
              <a:defRPr sz="4000" b="1">
                <a:solidFill>
                  <a:schemeClr val="accent1"/>
                </a:solidFill>
                <a:latin typeface="Arial" charset="0"/>
                <a:ea typeface="Arial" charset="0"/>
                <a:cs typeface="Arial" charset="0"/>
              </a:defRPr>
            </a:lvl1pPr>
          </a:lstStyle>
          <a:p>
            <a:r>
              <a:rPr lang="en-US" dirty="0"/>
              <a:t>Section Slide with text + photo</a:t>
            </a:r>
          </a:p>
        </p:txBody>
      </p:sp>
    </p:spTree>
    <p:extLst>
      <p:ext uri="{BB962C8B-B14F-4D97-AF65-F5344CB8AC3E}">
        <p14:creationId xmlns:p14="http://schemas.microsoft.com/office/powerpoint/2010/main" val="172607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1145" y="1"/>
            <a:ext cx="9132855" cy="6855140"/>
          </a:xfrm>
          <a:prstGeom prst="rect">
            <a:avLst/>
          </a:prstGeom>
          <a:noFill/>
          <a:ln w="57150" cmpd="sng">
            <a:solidFill>
              <a:schemeClr val="accent1"/>
            </a:solidFill>
          </a:ln>
        </p:spPr>
        <p:style>
          <a:lnRef idx="2">
            <a:schemeClr val="dk1"/>
          </a:lnRef>
          <a:fillRef idx="1">
            <a:schemeClr val="lt1"/>
          </a:fillRef>
          <a:effectRef idx="0">
            <a:schemeClr val="dk1"/>
          </a:effectRef>
          <a:fontRef idx="none"/>
        </p:style>
        <p:txBody>
          <a:bodyPr/>
          <a:lstStyle>
            <a:lvl1pPr marL="0" indent="0">
              <a:buNone/>
              <a:defRPr sz="1400">
                <a:solidFill>
                  <a:srgbClr val="F1532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 </a:t>
            </a:r>
          </a:p>
        </p:txBody>
      </p:sp>
      <p:sp>
        <p:nvSpPr>
          <p:cNvPr id="5" name="Title 4"/>
          <p:cNvSpPr>
            <a:spLocks noGrp="1"/>
          </p:cNvSpPr>
          <p:nvPr>
            <p:ph type="title"/>
          </p:nvPr>
        </p:nvSpPr>
        <p:spPr>
          <a:xfrm>
            <a:off x="5139691" y="17231"/>
            <a:ext cx="4004310" cy="2309109"/>
          </a:xfrm>
        </p:spPr>
        <p:txBody>
          <a:bodyPr/>
          <a:lstStyle>
            <a:lvl1pPr algn="l">
              <a:defRPr>
                <a:solidFill>
                  <a:schemeClr val="accent1"/>
                </a:solidFill>
              </a:defRPr>
            </a:lvl1pPr>
          </a:lstStyle>
          <a:p>
            <a:r>
              <a:rPr lang="en-US" dirty="0"/>
              <a:t>Click to edit Master title style</a:t>
            </a:r>
          </a:p>
        </p:txBody>
      </p:sp>
      <p:sp>
        <p:nvSpPr>
          <p:cNvPr id="9" name="Text Placeholder 8"/>
          <p:cNvSpPr>
            <a:spLocks noGrp="1"/>
          </p:cNvSpPr>
          <p:nvPr>
            <p:ph type="body" sz="quarter" idx="11" hasCustomPrompt="1"/>
          </p:nvPr>
        </p:nvSpPr>
        <p:spPr>
          <a:xfrm>
            <a:off x="5115796" y="5876366"/>
            <a:ext cx="4028203" cy="961544"/>
          </a:xfrm>
          <a:prstGeom prst="rect">
            <a:avLst/>
          </a:prstGeom>
          <a:solidFill>
            <a:schemeClr val="accent1"/>
          </a:solidFill>
          <a:ln>
            <a:solidFill>
              <a:schemeClr val="accent1"/>
            </a:solidFill>
          </a:ln>
        </p:spPr>
        <p:txBody>
          <a:bodyPr/>
          <a:lstStyle>
            <a:lvl1pPr marL="0" indent="0" algn="ctr">
              <a:buNone/>
              <a:defRPr sz="5400">
                <a:solidFill>
                  <a:schemeClr val="bg1"/>
                </a:solidFill>
                <a:latin typeface="Arial" charset="0"/>
                <a:ea typeface="Arial" charset="0"/>
                <a:cs typeface="Arial" charset="0"/>
              </a:defRPr>
            </a:lvl1pPr>
          </a:lstStyle>
          <a:p>
            <a:pPr lvl="0"/>
            <a:r>
              <a:rPr lang="en-US" dirty="0"/>
              <a:t>PART I</a:t>
            </a:r>
          </a:p>
        </p:txBody>
      </p:sp>
      <p:pic>
        <p:nvPicPr>
          <p:cNvPr id="6" name="Picture 5" descr="Cover.jpg"/>
          <p:cNvPicPr>
            <a:picLocks noChangeAspect="1"/>
          </p:cNvPicPr>
          <p:nvPr userDrawn="1"/>
        </p:nvPicPr>
        <p:blipFill rotWithShape="1">
          <a:blip r:embed="rId2">
            <a:extLst>
              <a:ext uri="{28A0092B-C50C-407E-A947-70E740481C1C}">
                <a14:useLocalDpi xmlns:a14="http://schemas.microsoft.com/office/drawing/2010/main" val="0"/>
              </a:ext>
            </a:extLst>
          </a:blip>
          <a:srcRect l="2458" t="1816" r="2754" b="3284"/>
          <a:stretch/>
        </p:blipFill>
        <p:spPr>
          <a:xfrm>
            <a:off x="208354" y="257950"/>
            <a:ext cx="4792135" cy="5536006"/>
          </a:xfrm>
          <a:prstGeom prst="rect">
            <a:avLst/>
          </a:prstGeom>
        </p:spPr>
      </p:pic>
    </p:spTree>
    <p:extLst>
      <p:ext uri="{BB962C8B-B14F-4D97-AF65-F5344CB8AC3E}">
        <p14:creationId xmlns:p14="http://schemas.microsoft.com/office/powerpoint/2010/main" val="326830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Slide_FINAL">
    <p:spTree>
      <p:nvGrpSpPr>
        <p:cNvPr id="1" name=""/>
        <p:cNvGrpSpPr/>
        <p:nvPr/>
      </p:nvGrpSpPr>
      <p:grpSpPr>
        <a:xfrm>
          <a:off x="0" y="0"/>
          <a:ext cx="0" cy="0"/>
          <a:chOff x="0" y="0"/>
          <a:chExt cx="0" cy="0"/>
        </a:xfrm>
      </p:grpSpPr>
      <p:sp>
        <p:nvSpPr>
          <p:cNvPr id="7" name="TextBox 6"/>
          <p:cNvSpPr txBox="1"/>
          <p:nvPr userDrawn="1"/>
        </p:nvSpPr>
        <p:spPr>
          <a:xfrm>
            <a:off x="87580" y="87588"/>
            <a:ext cx="8918273" cy="1754326"/>
          </a:xfrm>
          <a:prstGeom prst="rect">
            <a:avLst/>
          </a:prstGeom>
          <a:solidFill>
            <a:srgbClr val="E7E6E5"/>
          </a:solidFill>
          <a:ln w="76200" cmpd="sng">
            <a:solidFill>
              <a:schemeClr val="bg1"/>
            </a:solidFill>
          </a:ln>
        </p:spPr>
        <p:txBody>
          <a:bodyPr wrap="square" rtlCol="0">
            <a:spAutoFit/>
          </a:bodyPr>
          <a:lstStyle/>
          <a:p>
            <a:endParaRPr lang="en-US" sz="3600" b="1" baseline="0" dirty="0">
              <a:solidFill>
                <a:srgbClr val="D0D329"/>
              </a:solidFill>
              <a:latin typeface="Arial"/>
              <a:cs typeface="Arial"/>
            </a:endParaRPr>
          </a:p>
          <a:p>
            <a:endParaRPr lang="en-US" sz="3600" b="1" baseline="0" dirty="0">
              <a:solidFill>
                <a:srgbClr val="D0D329"/>
              </a:solidFill>
              <a:latin typeface="Arial"/>
              <a:cs typeface="Arial"/>
            </a:endParaRPr>
          </a:p>
          <a:p>
            <a:endParaRPr lang="en-US" sz="3600" b="1" baseline="0" dirty="0">
              <a:solidFill>
                <a:srgbClr val="D0D329"/>
              </a:solidFill>
              <a:latin typeface="Arial"/>
              <a:cs typeface="Arial"/>
            </a:endParaRPr>
          </a:p>
        </p:txBody>
      </p:sp>
      <p:sp>
        <p:nvSpPr>
          <p:cNvPr id="2" name="Title 1"/>
          <p:cNvSpPr>
            <a:spLocks noGrp="1"/>
          </p:cNvSpPr>
          <p:nvPr>
            <p:ph type="title" hasCustomPrompt="1"/>
          </p:nvPr>
        </p:nvSpPr>
        <p:spPr>
          <a:ln>
            <a:noFill/>
          </a:ln>
        </p:spPr>
        <p:txBody>
          <a:bodyPr>
            <a:noAutofit/>
          </a:bodyPr>
          <a:lstStyle>
            <a:lvl1pPr marL="0" indent="0" algn="l">
              <a:buFont typeface="Arial" charset="0"/>
              <a:buNone/>
              <a:defRPr sz="4000" b="1" baseline="0">
                <a:solidFill>
                  <a:schemeClr val="accent1"/>
                </a:solidFill>
                <a:latin typeface="Arial" charset="0"/>
                <a:ea typeface="Arial" charset="0"/>
                <a:cs typeface="Arial" charset="0"/>
              </a:defRPr>
            </a:lvl1pPr>
          </a:lstStyle>
          <a:p>
            <a:r>
              <a:rPr lang="en-US" dirty="0"/>
              <a:t>Learning Objectives</a:t>
            </a:r>
          </a:p>
        </p:txBody>
      </p:sp>
      <p:sp>
        <p:nvSpPr>
          <p:cNvPr id="3" name="Text Placeholder 12"/>
          <p:cNvSpPr>
            <a:spLocks noGrp="1"/>
          </p:cNvSpPr>
          <p:nvPr>
            <p:ph type="body" sz="quarter" idx="10"/>
          </p:nvPr>
        </p:nvSpPr>
        <p:spPr>
          <a:xfrm>
            <a:off x="337460" y="1841914"/>
            <a:ext cx="8418512" cy="4033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creen Shot 2017-03-21 at 11.38.3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498" y="953828"/>
            <a:ext cx="583641" cy="576253"/>
          </a:xfrm>
          <a:prstGeom prst="rect">
            <a:avLst/>
          </a:prstGeom>
        </p:spPr>
      </p:pic>
      <p:cxnSp>
        <p:nvCxnSpPr>
          <p:cNvPr id="9" name="Straight Connector 8"/>
          <p:cNvCxnSpPr/>
          <p:nvPr userDrawn="1"/>
        </p:nvCxnSpPr>
        <p:spPr>
          <a:xfrm>
            <a:off x="615587" y="1530081"/>
            <a:ext cx="1684362"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85914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cture Conclusion">
    <p:spTree>
      <p:nvGrpSpPr>
        <p:cNvPr id="1" name=""/>
        <p:cNvGrpSpPr/>
        <p:nvPr/>
      </p:nvGrpSpPr>
      <p:grpSpPr>
        <a:xfrm>
          <a:off x="0" y="0"/>
          <a:ext cx="0" cy="0"/>
          <a:chOff x="0" y="0"/>
          <a:chExt cx="0" cy="0"/>
        </a:xfrm>
      </p:grpSpPr>
      <p:cxnSp>
        <p:nvCxnSpPr>
          <p:cNvPr id="15" name="Straight Connector 14"/>
          <p:cNvCxnSpPr/>
          <p:nvPr/>
        </p:nvCxnSpPr>
        <p:spPr>
          <a:xfrm>
            <a:off x="439476" y="1985749"/>
            <a:ext cx="3724310"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a:off x="439476" y="1985749"/>
            <a:ext cx="3724310"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userDrawn="1"/>
        </p:nvSpPr>
        <p:spPr>
          <a:xfrm>
            <a:off x="439476" y="2259106"/>
            <a:ext cx="4630065" cy="3754874"/>
          </a:xfrm>
          <a:prstGeom prst="rect">
            <a:avLst/>
          </a:prstGeom>
          <a:noFill/>
        </p:spPr>
        <p:txBody>
          <a:bodyPr wrap="square" rtlCol="0">
            <a:spAutoFit/>
          </a:bodyPr>
          <a:lstStyle/>
          <a:p>
            <a:pPr algn="ctr"/>
            <a:r>
              <a:rPr lang="en-US" dirty="0">
                <a:latin typeface="Arial" charset="0"/>
                <a:ea typeface="Arial" charset="0"/>
                <a:cs typeface="Arial" charset="0"/>
              </a:rPr>
              <a:t>This concludes</a:t>
            </a:r>
            <a:r>
              <a:rPr lang="en-US" baseline="0" dirty="0">
                <a:latin typeface="Arial" charset="0"/>
                <a:ea typeface="Arial" charset="0"/>
                <a:cs typeface="Arial" charset="0"/>
              </a:rPr>
              <a:t> the Lecture Slides for </a:t>
            </a:r>
          </a:p>
          <a:p>
            <a:pPr algn="ctr"/>
            <a:r>
              <a:rPr lang="en-US" sz="2000" b="1" baseline="0" dirty="0">
                <a:solidFill>
                  <a:schemeClr val="accent1"/>
                </a:solidFill>
                <a:latin typeface="Arial" charset="0"/>
                <a:ea typeface="Arial" charset="0"/>
                <a:cs typeface="Arial" charset="0"/>
              </a:rPr>
              <a:t>Chapter 3</a:t>
            </a:r>
          </a:p>
          <a:p>
            <a:pPr algn="ctr"/>
            <a:r>
              <a:rPr lang="en-US" sz="2000" b="1" baseline="0" dirty="0">
                <a:latin typeface="Arial" charset="0"/>
                <a:ea typeface="Arial" charset="0"/>
                <a:cs typeface="Arial" charset="0"/>
              </a:rPr>
              <a:t>Research Methods in Psychology</a:t>
            </a:r>
          </a:p>
          <a:p>
            <a:pPr algn="ctr"/>
            <a:r>
              <a:rPr lang="en-US" baseline="0" dirty="0">
                <a:latin typeface="Arial" charset="0"/>
                <a:ea typeface="Arial" charset="0"/>
                <a:cs typeface="Arial" charset="0"/>
              </a:rPr>
              <a:t>Third Edition </a:t>
            </a:r>
          </a:p>
          <a:p>
            <a:pPr algn="ctr"/>
            <a:r>
              <a:rPr lang="en-US" baseline="0" dirty="0">
                <a:latin typeface="Arial" charset="0"/>
                <a:ea typeface="Arial" charset="0"/>
                <a:cs typeface="Arial" charset="0"/>
              </a:rPr>
              <a:t>by </a:t>
            </a:r>
          </a:p>
          <a:p>
            <a:pPr algn="ctr"/>
            <a:r>
              <a:rPr lang="en-US" baseline="0" dirty="0">
                <a:latin typeface="Arial" charset="0"/>
                <a:ea typeface="Arial" charset="0"/>
                <a:cs typeface="Arial" charset="0"/>
              </a:rPr>
              <a:t>Beth Morling</a:t>
            </a:r>
          </a:p>
          <a:p>
            <a:pPr algn="ctr"/>
            <a:endParaRPr lang="en-US" baseline="0" dirty="0">
              <a:latin typeface="Arial" charset="0"/>
              <a:ea typeface="Arial" charset="0"/>
              <a:cs typeface="Arial" charset="0"/>
            </a:endParaRPr>
          </a:p>
          <a:p>
            <a:pPr algn="ctr"/>
            <a:endParaRPr lang="en-US" baseline="0" dirty="0">
              <a:latin typeface="Arial" charset="0"/>
              <a:ea typeface="Arial" charset="0"/>
              <a:cs typeface="Arial" charset="0"/>
            </a:endParaRPr>
          </a:p>
          <a:p>
            <a:pPr algn="ctr"/>
            <a:endParaRPr lang="en-US" baseline="0" dirty="0">
              <a:latin typeface="Arial" charset="0"/>
              <a:ea typeface="Arial" charset="0"/>
              <a:cs typeface="Arial" charset="0"/>
            </a:endParaRPr>
          </a:p>
          <a:p>
            <a:pPr algn="ctr"/>
            <a:endParaRPr lang="en-US" baseline="0" dirty="0">
              <a:latin typeface="Arial" charset="0"/>
              <a:ea typeface="Arial" charset="0"/>
              <a:cs typeface="Arial" charset="0"/>
            </a:endParaRPr>
          </a:p>
          <a:p>
            <a:pPr algn="ctr"/>
            <a:r>
              <a:rPr lang="en-US" baseline="0" dirty="0">
                <a:latin typeface="Arial" charset="0"/>
                <a:ea typeface="Arial" charset="0"/>
                <a:cs typeface="Arial" charset="0"/>
              </a:rPr>
              <a:t>For more resources to accompany this text, see wwnorton.com/instructors and everydayresearchmethods.com.</a:t>
            </a:r>
            <a:endParaRPr lang="en-US" dirty="0">
              <a:latin typeface="Arial" charset="0"/>
              <a:ea typeface="Arial" charset="0"/>
              <a:cs typeface="Arial" charset="0"/>
            </a:endParaRPr>
          </a:p>
        </p:txBody>
      </p:sp>
      <p:sp>
        <p:nvSpPr>
          <p:cNvPr id="10" name="Footer Placeholder 5"/>
          <p:cNvSpPr txBox="1">
            <a:spLocks/>
          </p:cNvSpPr>
          <p:nvPr userDrawn="1"/>
        </p:nvSpPr>
        <p:spPr bwMode="auto">
          <a:xfrm>
            <a:off x="439476" y="5807787"/>
            <a:ext cx="4379149" cy="95909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100" kern="1200" baseline="0">
                <a:solidFill>
                  <a:schemeClr val="accent1"/>
                </a:solidFill>
                <a:latin typeface="+mn-lt"/>
                <a:ea typeface="ＭＳ Ｐゴシック" pitchFamily="-101" charset="-128"/>
                <a:cs typeface="ＭＳ Ｐゴシック" pitchFamily="-101" charset="-128"/>
              </a:defRPr>
            </a:lvl1pPr>
            <a:lvl2pPr marL="4572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ＭＳ Ｐゴシック" pitchFamily="-101" charset="-128"/>
              </a:rPr>
              <a:t>Prepared by Greg Sieber, University of Delaware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a:ea typeface="ＭＳ Ｐゴシック" pitchFamily="-101"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ＭＳ Ｐゴシック" pitchFamily="-101" charset="-128"/>
              </a:rPr>
              <a:t>Copyright © 2018 W. W. Norton &amp; Company</a:t>
            </a:r>
          </a:p>
        </p:txBody>
      </p:sp>
      <p:sp>
        <p:nvSpPr>
          <p:cNvPr id="8" name="TextBox 7"/>
          <p:cNvSpPr txBox="1"/>
          <p:nvPr userDrawn="1"/>
        </p:nvSpPr>
        <p:spPr>
          <a:xfrm>
            <a:off x="439476" y="766740"/>
            <a:ext cx="8918273" cy="923330"/>
          </a:xfrm>
          <a:prstGeom prst="rect">
            <a:avLst/>
          </a:prstGeom>
          <a:noFill/>
          <a:ln w="76200" cmpd="sng">
            <a:noFill/>
          </a:ln>
        </p:spPr>
        <p:txBody>
          <a:bodyPr wrap="square" rtlCol="0">
            <a:spAutoFit/>
          </a:bodyPr>
          <a:lstStyle/>
          <a:p>
            <a:r>
              <a:rPr lang="en-US" sz="5400" b="1" u="none" dirty="0">
                <a:solidFill>
                  <a:schemeClr val="accent1"/>
                </a:solidFill>
                <a:latin typeface="Arial"/>
                <a:cs typeface="Arial"/>
              </a:rPr>
              <a:t>Conclusion</a:t>
            </a:r>
            <a:endParaRPr lang="en-US" sz="5400" b="1" baseline="0" dirty="0">
              <a:solidFill>
                <a:schemeClr val="accent1"/>
              </a:solidFill>
              <a:latin typeface="Arial"/>
              <a:cs typeface="Arial"/>
            </a:endParaRPr>
          </a:p>
        </p:txBody>
      </p:sp>
      <p:pic>
        <p:nvPicPr>
          <p:cNvPr id="11" name="Picture 10" desc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172" y="974221"/>
            <a:ext cx="4048129" cy="4670918"/>
          </a:xfrm>
          <a:prstGeom prst="rect">
            <a:avLst/>
          </a:prstGeom>
        </p:spPr>
      </p:pic>
    </p:spTree>
    <p:extLst>
      <p:ext uri="{BB962C8B-B14F-4D97-AF65-F5344CB8AC3E}">
        <p14:creationId xmlns:p14="http://schemas.microsoft.com/office/powerpoint/2010/main" val="42064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08486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tive Learning Conclusion">
    <p:spTree>
      <p:nvGrpSpPr>
        <p:cNvPr id="1" name=""/>
        <p:cNvGrpSpPr/>
        <p:nvPr/>
      </p:nvGrpSpPr>
      <p:grpSpPr>
        <a:xfrm>
          <a:off x="0" y="0"/>
          <a:ext cx="0" cy="0"/>
          <a:chOff x="0" y="0"/>
          <a:chExt cx="0" cy="0"/>
        </a:xfrm>
      </p:grpSpPr>
      <p:sp>
        <p:nvSpPr>
          <p:cNvPr id="14" name="TextBox 13"/>
          <p:cNvSpPr txBox="1"/>
          <p:nvPr userDrawn="1"/>
        </p:nvSpPr>
        <p:spPr>
          <a:xfrm>
            <a:off x="439476" y="766740"/>
            <a:ext cx="8918273" cy="923330"/>
          </a:xfrm>
          <a:prstGeom prst="rect">
            <a:avLst/>
          </a:prstGeom>
          <a:noFill/>
          <a:ln w="76200" cmpd="sng">
            <a:noFill/>
          </a:ln>
        </p:spPr>
        <p:txBody>
          <a:bodyPr wrap="square" rtlCol="0">
            <a:spAutoFit/>
          </a:bodyPr>
          <a:lstStyle/>
          <a:p>
            <a:r>
              <a:rPr lang="en-US" sz="5400" b="1" u="none" dirty="0">
                <a:solidFill>
                  <a:schemeClr val="accent1"/>
                </a:solidFill>
                <a:latin typeface="Arial"/>
                <a:cs typeface="Arial"/>
              </a:rPr>
              <a:t>Conclusion</a:t>
            </a:r>
            <a:endParaRPr lang="en-US" sz="5400" b="1" baseline="0" dirty="0">
              <a:solidFill>
                <a:schemeClr val="accent1"/>
              </a:solidFill>
              <a:latin typeface="Arial"/>
              <a:cs typeface="Arial"/>
            </a:endParaRPr>
          </a:p>
        </p:txBody>
      </p:sp>
      <p:cxnSp>
        <p:nvCxnSpPr>
          <p:cNvPr id="15" name="Straight Connector 14"/>
          <p:cNvCxnSpPr/>
          <p:nvPr userDrawn="1"/>
        </p:nvCxnSpPr>
        <p:spPr>
          <a:xfrm>
            <a:off x="439476" y="1985749"/>
            <a:ext cx="3724310" cy="0"/>
          </a:xfrm>
          <a:prstGeom prst="line">
            <a:avLst/>
          </a:prstGeom>
          <a:ln w="76200" cmpd="sng">
            <a:solidFill>
              <a:srgbClr val="139B86"/>
            </a:solidFill>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a:off x="439476" y="1985749"/>
            <a:ext cx="3724310" cy="0"/>
          </a:xfrm>
          <a:prstGeom prst="line">
            <a:avLst/>
          </a:prstGeom>
          <a:ln w="76200" cmpd="sng">
            <a:solidFill>
              <a:schemeClr val="accent1"/>
            </a:solidFill>
          </a:ln>
          <a:effectLst/>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730" y="1879080"/>
            <a:ext cx="3593689" cy="4824359"/>
          </a:xfrm>
          <a:prstGeom prst="rect">
            <a:avLst/>
          </a:prstGeom>
        </p:spPr>
      </p:pic>
      <p:sp>
        <p:nvSpPr>
          <p:cNvPr id="4" name="TextBox 3"/>
          <p:cNvSpPr txBox="1"/>
          <p:nvPr userDrawn="1"/>
        </p:nvSpPr>
        <p:spPr>
          <a:xfrm>
            <a:off x="439476" y="2259106"/>
            <a:ext cx="4630065" cy="3754874"/>
          </a:xfrm>
          <a:prstGeom prst="rect">
            <a:avLst/>
          </a:prstGeom>
          <a:noFill/>
        </p:spPr>
        <p:txBody>
          <a:bodyPr wrap="square" rtlCol="0">
            <a:spAutoFit/>
          </a:bodyPr>
          <a:lstStyle/>
          <a:p>
            <a:pPr algn="ctr"/>
            <a:r>
              <a:rPr lang="en-US" dirty="0">
                <a:latin typeface="Arial" charset="0"/>
                <a:ea typeface="Arial" charset="0"/>
                <a:cs typeface="Arial" charset="0"/>
              </a:rPr>
              <a:t>This concludes</a:t>
            </a:r>
            <a:r>
              <a:rPr lang="en-US" baseline="0" dirty="0">
                <a:latin typeface="Arial" charset="0"/>
                <a:ea typeface="Arial" charset="0"/>
                <a:cs typeface="Arial" charset="0"/>
              </a:rPr>
              <a:t> the Active Learning Slides for </a:t>
            </a:r>
          </a:p>
          <a:p>
            <a:pPr algn="ctr"/>
            <a:r>
              <a:rPr lang="en-US" sz="2000" b="1" baseline="0" dirty="0">
                <a:solidFill>
                  <a:schemeClr val="accent1"/>
                </a:solidFill>
                <a:latin typeface="Arial" charset="0"/>
                <a:ea typeface="Arial" charset="0"/>
                <a:cs typeface="Arial" charset="0"/>
              </a:rPr>
              <a:t>Chapter 3</a:t>
            </a:r>
          </a:p>
          <a:p>
            <a:pPr algn="ctr"/>
            <a:r>
              <a:rPr lang="en-US" sz="2000" b="1" baseline="0" dirty="0">
                <a:latin typeface="Arial" charset="0"/>
                <a:ea typeface="Arial" charset="0"/>
                <a:cs typeface="Arial" charset="0"/>
              </a:rPr>
              <a:t>Research Methods in Psychology</a:t>
            </a:r>
          </a:p>
          <a:p>
            <a:pPr algn="ctr"/>
            <a:r>
              <a:rPr lang="en-US" baseline="0" dirty="0">
                <a:latin typeface="Arial" charset="0"/>
                <a:ea typeface="Arial" charset="0"/>
                <a:cs typeface="Arial" charset="0"/>
              </a:rPr>
              <a:t>Third Edition </a:t>
            </a:r>
          </a:p>
          <a:p>
            <a:pPr algn="ctr"/>
            <a:r>
              <a:rPr lang="en-US" baseline="0" dirty="0">
                <a:latin typeface="Arial" charset="0"/>
                <a:ea typeface="Arial" charset="0"/>
                <a:cs typeface="Arial" charset="0"/>
              </a:rPr>
              <a:t>by </a:t>
            </a:r>
          </a:p>
          <a:p>
            <a:pPr algn="ctr"/>
            <a:r>
              <a:rPr lang="en-US" baseline="0" dirty="0">
                <a:latin typeface="Arial" charset="0"/>
                <a:ea typeface="Arial" charset="0"/>
                <a:cs typeface="Arial" charset="0"/>
              </a:rPr>
              <a:t>Beth Morling</a:t>
            </a:r>
          </a:p>
          <a:p>
            <a:pPr algn="ctr"/>
            <a:endParaRPr lang="en-US" baseline="0" dirty="0">
              <a:latin typeface="Arial" charset="0"/>
              <a:ea typeface="Arial" charset="0"/>
              <a:cs typeface="Arial" charset="0"/>
            </a:endParaRPr>
          </a:p>
          <a:p>
            <a:pPr algn="ctr"/>
            <a:endParaRPr lang="en-US" baseline="0" dirty="0">
              <a:latin typeface="Arial" charset="0"/>
              <a:ea typeface="Arial" charset="0"/>
              <a:cs typeface="Arial" charset="0"/>
            </a:endParaRPr>
          </a:p>
          <a:p>
            <a:pPr algn="ctr"/>
            <a:endParaRPr lang="en-US" baseline="0" dirty="0">
              <a:latin typeface="Arial" charset="0"/>
              <a:ea typeface="Arial" charset="0"/>
              <a:cs typeface="Arial" charset="0"/>
            </a:endParaRPr>
          </a:p>
          <a:p>
            <a:pPr algn="ctr"/>
            <a:r>
              <a:rPr lang="en-US" baseline="0" dirty="0">
                <a:latin typeface="Arial" charset="0"/>
                <a:ea typeface="Arial" charset="0"/>
                <a:cs typeface="Arial" charset="0"/>
              </a:rPr>
              <a:t>For more resources to accompany this text, see wwnorton.com/instructors and everydayresearchmethods.com.</a:t>
            </a:r>
            <a:endParaRPr lang="en-US" dirty="0">
              <a:latin typeface="Arial" charset="0"/>
              <a:ea typeface="Arial" charset="0"/>
              <a:cs typeface="Arial" charset="0"/>
            </a:endParaRPr>
          </a:p>
        </p:txBody>
      </p:sp>
      <p:sp>
        <p:nvSpPr>
          <p:cNvPr id="10" name="Footer Placeholder 5"/>
          <p:cNvSpPr txBox="1">
            <a:spLocks/>
          </p:cNvSpPr>
          <p:nvPr userDrawn="1"/>
        </p:nvSpPr>
        <p:spPr bwMode="auto">
          <a:xfrm>
            <a:off x="439476" y="5807787"/>
            <a:ext cx="4379149" cy="95909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100" kern="1200" baseline="0">
                <a:solidFill>
                  <a:schemeClr val="accent1"/>
                </a:solidFill>
                <a:latin typeface="+mn-lt"/>
                <a:ea typeface="ＭＳ Ｐゴシック" pitchFamily="-101" charset="-128"/>
                <a:cs typeface="ＭＳ Ｐゴシック" pitchFamily="-101" charset="-128"/>
              </a:defRPr>
            </a:lvl1pPr>
            <a:lvl2pPr marL="4572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ＭＳ Ｐゴシック" pitchFamily="-101" charset="-128"/>
              </a:rPr>
              <a:t>Prepared by Beth Morling, University of Delaware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a:ea typeface="ＭＳ Ｐゴシック" pitchFamily="-101"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ＭＳ Ｐゴシック" pitchFamily="-101" charset="-128"/>
              </a:rPr>
              <a:t>Copyright © 2018 W. W. Norton &amp; Company</a:t>
            </a:r>
          </a:p>
        </p:txBody>
      </p:sp>
    </p:spTree>
    <p:extLst>
      <p:ext uri="{BB962C8B-B14F-4D97-AF65-F5344CB8AC3E}">
        <p14:creationId xmlns:p14="http://schemas.microsoft.com/office/powerpoint/2010/main" val="1113640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eck Your Understandin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0099B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r="89321" b="39199"/>
          <a:stretch/>
        </p:blipFill>
        <p:spPr>
          <a:xfrm>
            <a:off x="97690" y="269775"/>
            <a:ext cx="1080181" cy="985588"/>
          </a:xfrm>
          <a:prstGeom prst="rect">
            <a:avLst/>
          </a:prstGeom>
        </p:spPr>
      </p:pic>
      <p:sp>
        <p:nvSpPr>
          <p:cNvPr id="3" name="Text Placeholder 2"/>
          <p:cNvSpPr>
            <a:spLocks noGrp="1"/>
          </p:cNvSpPr>
          <p:nvPr>
            <p:ph type="body" sz="quarter" idx="10"/>
          </p:nvPr>
        </p:nvSpPr>
        <p:spPr>
          <a:xfrm>
            <a:off x="469900" y="1627188"/>
            <a:ext cx="8189913" cy="4733925"/>
          </a:xfrm>
          <a:prstGeom prst="rect">
            <a:avLst/>
          </a:prstGeom>
        </p:spPr>
        <p:txBody>
          <a:bodyPr/>
          <a:lstStyle>
            <a:lvl1pPr marL="514350" indent="-514350">
              <a:buFont typeface="+mj-lt"/>
              <a:buAutoNum type="arabicPeriod"/>
              <a:defRPr sz="2800">
                <a:latin typeface="Arial" charset="0"/>
                <a:ea typeface="Arial" charset="0"/>
                <a:cs typeface="Arial" charset="0"/>
              </a:defRPr>
            </a:lvl1pPr>
            <a:lvl2pPr marL="742950" indent="-285750">
              <a:buFont typeface="Courier New" charset="0"/>
              <a:buChar char="o"/>
              <a:defRPr sz="2600">
                <a:latin typeface="Arial" charset="0"/>
                <a:ea typeface="Arial" charset="0"/>
                <a:cs typeface="Arial" charset="0"/>
              </a:defRPr>
            </a:lvl2pPr>
            <a:lvl3pPr marL="1143000" indent="-228600">
              <a:buFont typeface="Arial" charset="0"/>
              <a:buChar cha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5"/>
          <p:cNvSpPr>
            <a:spLocks noGrp="1"/>
          </p:cNvSpPr>
          <p:nvPr>
            <p:ph type="title" hasCustomPrompt="1"/>
          </p:nvPr>
        </p:nvSpPr>
        <p:spPr>
          <a:xfrm>
            <a:off x="1275561" y="257162"/>
            <a:ext cx="7384252" cy="1236296"/>
          </a:xfrm>
        </p:spPr>
        <p:txBody>
          <a:bodyPr>
            <a:noAutofit/>
          </a:bodyPr>
          <a:lstStyle>
            <a:lvl1pPr algn="l">
              <a:defRPr sz="4000" b="1">
                <a:solidFill>
                  <a:srgbClr val="003354"/>
                </a:solidFill>
                <a:latin typeface="Arial" charset="0"/>
                <a:ea typeface="Arial" charset="0"/>
                <a:cs typeface="Arial" charset="0"/>
              </a:defRPr>
            </a:lvl1pPr>
          </a:lstStyle>
          <a:p>
            <a:r>
              <a:rPr lang="en-US" dirty="0"/>
              <a:t>Check Your Understanding</a:t>
            </a:r>
          </a:p>
        </p:txBody>
      </p:sp>
    </p:spTree>
    <p:extLst>
      <p:ext uri="{BB962C8B-B14F-4D97-AF65-F5344CB8AC3E}">
        <p14:creationId xmlns:p14="http://schemas.microsoft.com/office/powerpoint/2010/main" val="108189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 Class Activity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67B0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hasCustomPrompt="1"/>
          </p:nvPr>
        </p:nvSpPr>
        <p:spPr>
          <a:xfrm>
            <a:off x="1665096" y="422556"/>
            <a:ext cx="7001860" cy="1143000"/>
          </a:xfrm>
          <a:noFill/>
        </p:spPr>
        <p:txBody>
          <a:bodyPr>
            <a:normAutofit/>
          </a:bodyPr>
          <a:lstStyle>
            <a:lvl1pPr algn="l">
              <a:defRPr sz="4400" b="1">
                <a:solidFill>
                  <a:srgbClr val="67B034"/>
                </a:solidFill>
                <a:latin typeface="Arial" charset="0"/>
                <a:ea typeface="Arial" charset="0"/>
                <a:cs typeface="Arial" charset="0"/>
              </a:defRPr>
            </a:lvl1pPr>
          </a:lstStyle>
          <a:p>
            <a:r>
              <a:rPr lang="en-US" dirty="0"/>
              <a:t>In-Class Activity</a:t>
            </a:r>
          </a:p>
        </p:txBody>
      </p:sp>
      <p:sp>
        <p:nvSpPr>
          <p:cNvPr id="7" name="Text Placeholder 2"/>
          <p:cNvSpPr>
            <a:spLocks noGrp="1"/>
          </p:cNvSpPr>
          <p:nvPr>
            <p:ph type="body" sz="quarter" idx="10"/>
          </p:nvPr>
        </p:nvSpPr>
        <p:spPr>
          <a:xfrm>
            <a:off x="437356" y="1810171"/>
            <a:ext cx="8189913" cy="4733925"/>
          </a:xfrm>
          <a:prstGeom prst="rect">
            <a:avLst/>
          </a:prstGeom>
        </p:spPr>
        <p:txBody>
          <a:bodyPr/>
          <a:lstStyle>
            <a:lvl1pPr marL="514350" indent="-514350">
              <a:buFont typeface="+mj-lt"/>
              <a:buAutoNum type="alphaLcPeriod"/>
              <a:defRPr sz="2800">
                <a:latin typeface="Arial" charset="0"/>
                <a:ea typeface="Arial" charset="0"/>
                <a:cs typeface="Arial" charset="0"/>
              </a:defRPr>
            </a:lvl1pPr>
            <a:lvl2pPr marL="742950" indent="-285750">
              <a:buFont typeface="Courier New" charset="0"/>
              <a:buChar char="o"/>
              <a:defRPr sz="2600">
                <a:latin typeface="Arial" charset="0"/>
                <a:ea typeface="Arial" charset="0"/>
                <a:cs typeface="Arial" charset="0"/>
              </a:defRPr>
            </a:lvl2pPr>
            <a:lvl3pPr marL="1143000" indent="-228600">
              <a:buFont typeface="Arial" charset="0"/>
              <a:buChar cha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356" y="422556"/>
            <a:ext cx="1227740" cy="1142083"/>
          </a:xfrm>
          <a:prstGeom prst="rect">
            <a:avLst/>
          </a:prstGeom>
        </p:spPr>
      </p:pic>
    </p:spTree>
    <p:extLst>
      <p:ext uri="{BB962C8B-B14F-4D97-AF65-F5344CB8AC3E}">
        <p14:creationId xmlns:p14="http://schemas.microsoft.com/office/powerpoint/2010/main" val="2558147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icker Questio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E1E0DF"/>
          </a:solidFill>
          <a:ln w="76200" cmpd="sng">
            <a:solidFill>
              <a:srgbClr val="00335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827" y="404795"/>
            <a:ext cx="594360" cy="1490472"/>
          </a:xfrm>
          <a:prstGeom prst="rect">
            <a:avLst/>
          </a:prstGeom>
        </p:spPr>
      </p:pic>
      <p:sp>
        <p:nvSpPr>
          <p:cNvPr id="3" name="Text Placeholder 2"/>
          <p:cNvSpPr>
            <a:spLocks noGrp="1"/>
          </p:cNvSpPr>
          <p:nvPr>
            <p:ph type="body" sz="quarter" idx="10"/>
          </p:nvPr>
        </p:nvSpPr>
        <p:spPr>
          <a:xfrm>
            <a:off x="560388" y="2325688"/>
            <a:ext cx="7978775" cy="4008437"/>
          </a:xfrm>
          <a:prstGeom prst="rect">
            <a:avLst/>
          </a:prstGeom>
        </p:spPr>
        <p:txBody>
          <a:bodyPr/>
          <a:lstStyle>
            <a:lvl1pPr marL="514350" indent="-514350">
              <a:buFont typeface="+mj-lt"/>
              <a:buAutoNum type="arabicPeriod"/>
              <a:defRPr sz="2800">
                <a:latin typeface="Arial" charset="0"/>
                <a:ea typeface="Arial" charset="0"/>
                <a:cs typeface="Arial" charset="0"/>
              </a:defRPr>
            </a:lvl1pPr>
            <a:lvl2pPr marL="971550" indent="-514350">
              <a:buFont typeface="+mj-lt"/>
              <a:buAutoNum type="alphaLcPeriod"/>
              <a:defRPr sz="260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5"/>
          <p:cNvSpPr>
            <a:spLocks noGrp="1"/>
          </p:cNvSpPr>
          <p:nvPr>
            <p:ph type="title" hasCustomPrompt="1"/>
          </p:nvPr>
        </p:nvSpPr>
        <p:spPr>
          <a:xfrm>
            <a:off x="1254703" y="538390"/>
            <a:ext cx="5401591" cy="1223282"/>
          </a:xfrm>
        </p:spPr>
        <p:txBody>
          <a:bodyPr>
            <a:normAutofit/>
          </a:bodyPr>
          <a:lstStyle>
            <a:lvl1pPr algn="l">
              <a:defRPr sz="5000" b="1">
                <a:solidFill>
                  <a:srgbClr val="003354"/>
                </a:solidFill>
                <a:latin typeface="Arial" charset="0"/>
                <a:ea typeface="Arial" charset="0"/>
                <a:cs typeface="Arial" charset="0"/>
              </a:defRPr>
            </a:lvl1pPr>
          </a:lstStyle>
          <a:p>
            <a:r>
              <a:rPr lang="en-US" dirty="0"/>
              <a:t>Clicker Question</a:t>
            </a:r>
          </a:p>
        </p:txBody>
      </p:sp>
    </p:spTree>
    <p:extLst>
      <p:ext uri="{BB962C8B-B14F-4D97-AF65-F5344CB8AC3E}">
        <p14:creationId xmlns:p14="http://schemas.microsoft.com/office/powerpoint/2010/main" val="1546911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cker Question Answ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E1E0DF"/>
          </a:solidFill>
          <a:ln w="76200" cmpd="sng">
            <a:solidFill>
              <a:srgbClr val="00335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827" y="404795"/>
            <a:ext cx="594360" cy="1490472"/>
          </a:xfrm>
          <a:prstGeom prst="rect">
            <a:avLst/>
          </a:prstGeom>
        </p:spPr>
      </p:pic>
      <p:sp>
        <p:nvSpPr>
          <p:cNvPr id="3" name="Text Placeholder 2"/>
          <p:cNvSpPr>
            <a:spLocks noGrp="1"/>
          </p:cNvSpPr>
          <p:nvPr>
            <p:ph type="body" sz="quarter" idx="10"/>
          </p:nvPr>
        </p:nvSpPr>
        <p:spPr>
          <a:xfrm>
            <a:off x="560388" y="2325688"/>
            <a:ext cx="7978775" cy="4008437"/>
          </a:xfrm>
          <a:prstGeom prst="rect">
            <a:avLst/>
          </a:prstGeom>
        </p:spPr>
        <p:txBody>
          <a:bodyPr/>
          <a:lstStyle>
            <a:lvl1pPr marL="514350" indent="-514350">
              <a:buFont typeface="+mj-lt"/>
              <a:buAutoNum type="arabicPeriod"/>
              <a:defRPr sz="2800">
                <a:latin typeface="Arial" charset="0"/>
                <a:ea typeface="Arial" charset="0"/>
                <a:cs typeface="Arial" charset="0"/>
              </a:defRPr>
            </a:lvl1pPr>
            <a:lvl2pPr marL="971550" indent="-514350">
              <a:buFont typeface="+mj-lt"/>
              <a:buAutoNum type="alphaLcPeriod"/>
              <a:defRPr sz="260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5"/>
          <p:cNvSpPr>
            <a:spLocks noGrp="1"/>
          </p:cNvSpPr>
          <p:nvPr>
            <p:ph type="title" hasCustomPrompt="1"/>
          </p:nvPr>
        </p:nvSpPr>
        <p:spPr>
          <a:xfrm>
            <a:off x="1254703" y="538390"/>
            <a:ext cx="7755614" cy="1223282"/>
          </a:xfrm>
        </p:spPr>
        <p:txBody>
          <a:bodyPr>
            <a:normAutofit/>
          </a:bodyPr>
          <a:lstStyle>
            <a:lvl1pPr algn="l">
              <a:defRPr sz="4800" b="1">
                <a:solidFill>
                  <a:srgbClr val="003354"/>
                </a:solidFill>
                <a:latin typeface="Arial" charset="0"/>
                <a:ea typeface="Arial" charset="0"/>
                <a:cs typeface="Arial" charset="0"/>
              </a:defRPr>
            </a:lvl1pPr>
          </a:lstStyle>
          <a:p>
            <a:r>
              <a:rPr lang="en-US" dirty="0"/>
              <a:t>Clicker Question - Answer</a:t>
            </a:r>
          </a:p>
        </p:txBody>
      </p:sp>
    </p:spTree>
    <p:extLst>
      <p:ext uri="{BB962C8B-B14F-4D97-AF65-F5344CB8AC3E}">
        <p14:creationId xmlns:p14="http://schemas.microsoft.com/office/powerpoint/2010/main" val="321853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ading Quiz">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E1E0DF"/>
          </a:solidFill>
          <a:ln w="76200" cmpd="sng">
            <a:solidFill>
              <a:srgbClr val="FDC20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8" name="Picture 17" descr="Screen Shot 2017-04-04 at 12.39.38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759" y="488430"/>
            <a:ext cx="927100" cy="952500"/>
          </a:xfrm>
          <a:prstGeom prst="rect">
            <a:avLst/>
          </a:prstGeom>
        </p:spPr>
      </p:pic>
      <p:sp>
        <p:nvSpPr>
          <p:cNvPr id="8" name="Text Placeholder 2"/>
          <p:cNvSpPr>
            <a:spLocks noGrp="1"/>
          </p:cNvSpPr>
          <p:nvPr>
            <p:ph type="body" sz="quarter" idx="10"/>
          </p:nvPr>
        </p:nvSpPr>
        <p:spPr>
          <a:xfrm>
            <a:off x="582612" y="1929360"/>
            <a:ext cx="7978775" cy="4008437"/>
          </a:xfrm>
          <a:prstGeom prst="rect">
            <a:avLst/>
          </a:prstGeom>
        </p:spPr>
        <p:txBody>
          <a:bodyPr/>
          <a:lstStyle>
            <a:lvl1pPr marL="514350" indent="-514350">
              <a:buFont typeface="+mj-lt"/>
              <a:buAutoNum type="arabicPeriod"/>
              <a:defRPr sz="2800">
                <a:latin typeface="Arial" charset="0"/>
                <a:ea typeface="Arial" charset="0"/>
                <a:cs typeface="Arial" charset="0"/>
              </a:defRPr>
            </a:lvl1pPr>
            <a:lvl2pPr marL="971550" indent="-514350">
              <a:buFont typeface="+mj-lt"/>
              <a:buAutoNum type="alphaLcPeriod"/>
              <a:defRPr sz="260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5"/>
          <p:cNvSpPr>
            <a:spLocks noGrp="1"/>
          </p:cNvSpPr>
          <p:nvPr>
            <p:ph type="title" hasCustomPrompt="1"/>
          </p:nvPr>
        </p:nvSpPr>
        <p:spPr>
          <a:xfrm>
            <a:off x="1317859" y="353039"/>
            <a:ext cx="5401591" cy="1223282"/>
          </a:xfrm>
        </p:spPr>
        <p:txBody>
          <a:bodyPr>
            <a:normAutofit/>
          </a:bodyPr>
          <a:lstStyle>
            <a:lvl1pPr algn="l">
              <a:defRPr sz="5000" b="1">
                <a:solidFill>
                  <a:srgbClr val="003354"/>
                </a:solidFill>
                <a:latin typeface="Arial" charset="0"/>
                <a:ea typeface="Arial" charset="0"/>
                <a:cs typeface="Arial" charset="0"/>
              </a:defRPr>
            </a:lvl1pPr>
          </a:lstStyle>
          <a:p>
            <a:r>
              <a:rPr lang="en-US" dirty="0"/>
              <a:t>Reading Quiz</a:t>
            </a:r>
          </a:p>
        </p:txBody>
      </p:sp>
    </p:spTree>
    <p:extLst>
      <p:ext uri="{BB962C8B-B14F-4D97-AF65-F5344CB8AC3E}">
        <p14:creationId xmlns:p14="http://schemas.microsoft.com/office/powerpoint/2010/main" val="55658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ading Quiz Answer">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E1E0DF"/>
          </a:solidFill>
          <a:ln w="76200" cmpd="sng">
            <a:solidFill>
              <a:srgbClr val="FDC20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8" name="Picture 17" descr="Screen Shot 2017-04-04 at 12.39.38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759" y="488430"/>
            <a:ext cx="927100" cy="952500"/>
          </a:xfrm>
          <a:prstGeom prst="rect">
            <a:avLst/>
          </a:prstGeom>
        </p:spPr>
      </p:pic>
      <p:sp>
        <p:nvSpPr>
          <p:cNvPr id="8" name="Text Placeholder 2"/>
          <p:cNvSpPr>
            <a:spLocks noGrp="1"/>
          </p:cNvSpPr>
          <p:nvPr>
            <p:ph type="body" sz="quarter" idx="10"/>
          </p:nvPr>
        </p:nvSpPr>
        <p:spPr>
          <a:xfrm>
            <a:off x="582612" y="1929360"/>
            <a:ext cx="7978775" cy="4008437"/>
          </a:xfrm>
          <a:prstGeom prst="rect">
            <a:avLst/>
          </a:prstGeom>
        </p:spPr>
        <p:txBody>
          <a:bodyPr/>
          <a:lstStyle>
            <a:lvl1pPr marL="514350" indent="-514350">
              <a:buFont typeface="+mj-lt"/>
              <a:buAutoNum type="arabicPeriod"/>
              <a:defRPr sz="2800">
                <a:latin typeface="Arial" charset="0"/>
                <a:ea typeface="Arial" charset="0"/>
                <a:cs typeface="Arial" charset="0"/>
              </a:defRPr>
            </a:lvl1pPr>
            <a:lvl2pPr marL="971550" indent="-514350">
              <a:buFont typeface="+mj-lt"/>
              <a:buAutoNum type="alphaLcPeriod"/>
              <a:defRPr sz="260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5"/>
          <p:cNvSpPr>
            <a:spLocks noGrp="1"/>
          </p:cNvSpPr>
          <p:nvPr>
            <p:ph type="title" hasCustomPrompt="1"/>
          </p:nvPr>
        </p:nvSpPr>
        <p:spPr>
          <a:xfrm>
            <a:off x="1317859" y="353039"/>
            <a:ext cx="7050773" cy="1223282"/>
          </a:xfrm>
        </p:spPr>
        <p:txBody>
          <a:bodyPr>
            <a:normAutofit/>
          </a:bodyPr>
          <a:lstStyle>
            <a:lvl1pPr algn="l">
              <a:defRPr sz="5000" b="1" baseline="0">
                <a:solidFill>
                  <a:srgbClr val="003354"/>
                </a:solidFill>
                <a:latin typeface="Arial" charset="0"/>
                <a:ea typeface="Arial" charset="0"/>
                <a:cs typeface="Arial" charset="0"/>
              </a:defRPr>
            </a:lvl1pPr>
          </a:lstStyle>
          <a:p>
            <a:r>
              <a:rPr lang="en-US" dirty="0"/>
              <a:t>Reading Quiz-Answer</a:t>
            </a:r>
          </a:p>
        </p:txBody>
      </p:sp>
    </p:spTree>
    <p:extLst>
      <p:ext uri="{BB962C8B-B14F-4D97-AF65-F5344CB8AC3E}">
        <p14:creationId xmlns:p14="http://schemas.microsoft.com/office/powerpoint/2010/main" val="319266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e Learning Open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0099B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445469"/>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3" name="Content Placeholder 2"/>
          <p:cNvSpPr>
            <a:spLocks noGrp="1"/>
          </p:cNvSpPr>
          <p:nvPr>
            <p:ph sz="quarter" idx="10" hasCustomPrompt="1"/>
          </p:nvPr>
        </p:nvSpPr>
        <p:spPr>
          <a:xfrm>
            <a:off x="4129331" y="2850776"/>
            <a:ext cx="4625975" cy="2158681"/>
          </a:xfrm>
          <a:prstGeom prst="rect">
            <a:avLst/>
          </a:prstGeom>
        </p:spPr>
        <p:txBody>
          <a:bodyPr/>
          <a:lstStyle>
            <a:lvl1pPr marL="0" indent="0" algn="ctr">
              <a:buNone/>
              <a:defRPr baseline="0">
                <a:latin typeface="Arial" charset="0"/>
                <a:ea typeface="Arial" charset="0"/>
                <a:cs typeface="Arial" charset="0"/>
              </a:defRPr>
            </a:lvl1pPr>
          </a:lstStyle>
          <a:p>
            <a:pPr lvl="0"/>
            <a:r>
              <a:rPr lang="en-US" dirty="0"/>
              <a:t>CHAPTER TITLE</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5574" y="274638"/>
            <a:ext cx="3594444" cy="4703001"/>
          </a:xfrm>
          <a:prstGeom prst="rect">
            <a:avLst/>
          </a:prstGeom>
        </p:spPr>
      </p:pic>
      <p:sp>
        <p:nvSpPr>
          <p:cNvPr id="4" name="TextBox 3"/>
          <p:cNvSpPr txBox="1"/>
          <p:nvPr userDrawn="1"/>
        </p:nvSpPr>
        <p:spPr>
          <a:xfrm>
            <a:off x="4129332" y="274638"/>
            <a:ext cx="4625975" cy="1077218"/>
          </a:xfrm>
          <a:prstGeom prst="rect">
            <a:avLst/>
          </a:prstGeom>
          <a:solidFill>
            <a:srgbClr val="0099B8"/>
          </a:solidFill>
        </p:spPr>
        <p:txBody>
          <a:bodyPr wrap="square" rtlCol="0">
            <a:spAutoFit/>
          </a:bodyPr>
          <a:lstStyle/>
          <a:p>
            <a:pPr algn="ctr"/>
            <a:r>
              <a:rPr lang="en-US" sz="3200" b="1" dirty="0">
                <a:solidFill>
                  <a:schemeClr val="bg1"/>
                </a:solidFill>
                <a:latin typeface="Arial" charset="0"/>
                <a:ea typeface="Arial" charset="0"/>
                <a:cs typeface="Arial" charset="0"/>
              </a:rPr>
              <a:t>Active Learning</a:t>
            </a:r>
            <a:r>
              <a:rPr lang="en-US" sz="3200" b="1" baseline="0" dirty="0">
                <a:solidFill>
                  <a:schemeClr val="bg1"/>
                </a:solidFill>
                <a:latin typeface="Arial" charset="0"/>
                <a:ea typeface="Arial" charset="0"/>
                <a:cs typeface="Arial" charset="0"/>
              </a:rPr>
              <a:t> </a:t>
            </a:r>
          </a:p>
          <a:p>
            <a:pPr algn="ctr"/>
            <a:r>
              <a:rPr lang="en-US" sz="3200" b="1" baseline="0" dirty="0">
                <a:solidFill>
                  <a:schemeClr val="bg1"/>
                </a:solidFill>
                <a:latin typeface="Arial" charset="0"/>
                <a:ea typeface="Arial" charset="0"/>
                <a:cs typeface="Arial" charset="0"/>
              </a:rPr>
              <a:t>PART I</a:t>
            </a:r>
            <a:endParaRPr lang="en-US" sz="3200" b="1" dirty="0">
              <a:solidFill>
                <a:schemeClr val="bg1"/>
              </a:solidFill>
              <a:latin typeface="Arial" charset="0"/>
              <a:ea typeface="Arial" charset="0"/>
              <a:cs typeface="Arial" charset="0"/>
            </a:endParaRPr>
          </a:p>
        </p:txBody>
      </p:sp>
      <p:sp>
        <p:nvSpPr>
          <p:cNvPr id="6" name="Title 5"/>
          <p:cNvSpPr>
            <a:spLocks noGrp="1"/>
          </p:cNvSpPr>
          <p:nvPr>
            <p:ph type="title" hasCustomPrompt="1"/>
          </p:nvPr>
        </p:nvSpPr>
        <p:spPr>
          <a:xfrm>
            <a:off x="4129331" y="1542579"/>
            <a:ext cx="4625975" cy="1143000"/>
          </a:xfrm>
        </p:spPr>
        <p:txBody>
          <a:bodyPr/>
          <a:lstStyle>
            <a:lvl1pPr algn="ctr">
              <a:defRPr b="1" baseline="0">
                <a:solidFill>
                  <a:srgbClr val="0099B8"/>
                </a:solidFill>
                <a:latin typeface="Arial" charset="0"/>
                <a:ea typeface="Arial" charset="0"/>
                <a:cs typeface="Arial" charset="0"/>
              </a:defRPr>
            </a:lvl1pPr>
          </a:lstStyle>
          <a:p>
            <a:r>
              <a:rPr lang="en-US" dirty="0"/>
              <a:t>CHAPTER NUMBER</a:t>
            </a:r>
          </a:p>
        </p:txBody>
      </p:sp>
    </p:spTree>
    <p:extLst>
      <p:ext uri="{BB962C8B-B14F-4D97-AF65-F5344CB8AC3E}">
        <p14:creationId xmlns:p14="http://schemas.microsoft.com/office/powerpoint/2010/main" val="262175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tive Learning Intr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0099B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445469"/>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3" name="Content Placeholder 2"/>
          <p:cNvSpPr>
            <a:spLocks noGrp="1"/>
          </p:cNvSpPr>
          <p:nvPr>
            <p:ph sz="quarter" idx="10"/>
          </p:nvPr>
        </p:nvSpPr>
        <p:spPr>
          <a:xfrm>
            <a:off x="430307" y="1856688"/>
            <a:ext cx="8283386" cy="3107530"/>
          </a:xfrm>
          <a:prstGeom prst="rect">
            <a:avLst/>
          </a:prstGeom>
        </p:spPr>
        <p:txBody>
          <a:bodyPr/>
          <a:lstStyle>
            <a:lvl1pPr marL="0" indent="0">
              <a:buNone/>
              <a:defRPr sz="3000">
                <a:latin typeface="Arial" charset="0"/>
                <a:ea typeface="Arial" charset="0"/>
                <a:cs typeface="Arial" charset="0"/>
              </a:defRPr>
            </a:lvl1pPr>
          </a:lstStyle>
          <a:p>
            <a:pPr lvl="0"/>
            <a:r>
              <a:rPr lang="en-US" dirty="0"/>
              <a:t>Click to edit Master text styles</a:t>
            </a:r>
          </a:p>
        </p:txBody>
      </p:sp>
      <p:sp>
        <p:nvSpPr>
          <p:cNvPr id="11" name="Title 15"/>
          <p:cNvSpPr>
            <a:spLocks noGrp="1"/>
          </p:cNvSpPr>
          <p:nvPr>
            <p:ph type="title" hasCustomPrompt="1"/>
          </p:nvPr>
        </p:nvSpPr>
        <p:spPr>
          <a:xfrm>
            <a:off x="430306" y="316703"/>
            <a:ext cx="8283387" cy="1223282"/>
          </a:xfrm>
        </p:spPr>
        <p:txBody>
          <a:bodyPr>
            <a:noAutofit/>
          </a:bodyPr>
          <a:lstStyle>
            <a:lvl1pPr algn="ctr">
              <a:defRPr sz="3800" b="1" baseline="0">
                <a:solidFill>
                  <a:srgbClr val="003354"/>
                </a:solidFill>
                <a:latin typeface="Arial" charset="0"/>
                <a:ea typeface="Arial" charset="0"/>
                <a:cs typeface="Arial" charset="0"/>
              </a:defRPr>
            </a:lvl1pPr>
          </a:lstStyle>
          <a:p>
            <a:r>
              <a:rPr lang="en-US" dirty="0"/>
              <a:t>Teaching Notes</a:t>
            </a:r>
          </a:p>
        </p:txBody>
      </p:sp>
    </p:spTree>
    <p:extLst>
      <p:ext uri="{BB962C8B-B14F-4D97-AF65-F5344CB8AC3E}">
        <p14:creationId xmlns:p14="http://schemas.microsoft.com/office/powerpoint/2010/main" val="2229687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eck Your Understanding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0099B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3626999" y="1028289"/>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445469"/>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11" name="Title 15"/>
          <p:cNvSpPr>
            <a:spLocks noGrp="1"/>
          </p:cNvSpPr>
          <p:nvPr>
            <p:ph type="title" hasCustomPrompt="1"/>
          </p:nvPr>
        </p:nvSpPr>
        <p:spPr>
          <a:xfrm>
            <a:off x="1252092" y="2461143"/>
            <a:ext cx="6742224" cy="1223282"/>
          </a:xfrm>
        </p:spPr>
        <p:txBody>
          <a:bodyPr>
            <a:noAutofit/>
          </a:bodyPr>
          <a:lstStyle>
            <a:lvl1pPr algn="ctr">
              <a:defRPr sz="4400" b="1" baseline="0">
                <a:solidFill>
                  <a:schemeClr val="accent2"/>
                </a:solidFill>
                <a:latin typeface="Arial" charset="0"/>
                <a:ea typeface="Arial" charset="0"/>
                <a:cs typeface="Arial" charset="0"/>
              </a:defRPr>
            </a:lvl1pPr>
          </a:lstStyle>
          <a:p>
            <a:r>
              <a:rPr lang="en-US" dirty="0"/>
              <a:t>Check Your Understanding</a:t>
            </a:r>
          </a:p>
        </p:txBody>
      </p:sp>
    </p:spTree>
    <p:extLst>
      <p:ext uri="{BB962C8B-B14F-4D97-AF65-F5344CB8AC3E}">
        <p14:creationId xmlns:p14="http://schemas.microsoft.com/office/powerpoint/2010/main" val="19042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20128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ading Quiz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FDC20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4" name="Picture 13" descr="Screen Shot 2017-04-04 at 11.59.34 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3211" y="5445469"/>
            <a:ext cx="1543110" cy="1277888"/>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13" name="Title 15"/>
          <p:cNvSpPr>
            <a:spLocks noGrp="1"/>
          </p:cNvSpPr>
          <p:nvPr>
            <p:ph type="title" hasCustomPrompt="1"/>
          </p:nvPr>
        </p:nvSpPr>
        <p:spPr>
          <a:xfrm>
            <a:off x="1252092" y="2461143"/>
            <a:ext cx="6742224" cy="1223282"/>
          </a:xfrm>
        </p:spPr>
        <p:txBody>
          <a:bodyPr>
            <a:noAutofit/>
          </a:bodyPr>
          <a:lstStyle>
            <a:lvl1pPr algn="ctr">
              <a:defRPr sz="4400" b="1" baseline="0">
                <a:solidFill>
                  <a:srgbClr val="FDC20C"/>
                </a:solidFill>
                <a:latin typeface="Arial" charset="0"/>
                <a:ea typeface="Arial" charset="0"/>
                <a:cs typeface="Arial" charset="0"/>
              </a:defRPr>
            </a:lvl1pPr>
          </a:lstStyle>
          <a:p>
            <a:r>
              <a:rPr lang="en-US" dirty="0"/>
              <a:t>Reading</a:t>
            </a:r>
            <a:br>
              <a:rPr lang="en-US" dirty="0"/>
            </a:br>
            <a:r>
              <a:rPr lang="en-US" dirty="0"/>
              <a:t>Quiz</a:t>
            </a:r>
          </a:p>
        </p:txBody>
      </p:sp>
      <p:pic>
        <p:nvPicPr>
          <p:cNvPr id="15" name="Picture 14" descr="Screen Shot 2017-04-04 at 12.39.38 P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93389" y="684372"/>
            <a:ext cx="1547223" cy="1589613"/>
          </a:xfrm>
          <a:prstGeom prst="rect">
            <a:avLst/>
          </a:prstGeom>
        </p:spPr>
      </p:pic>
    </p:spTree>
    <p:extLst>
      <p:ext uri="{BB962C8B-B14F-4D97-AF65-F5344CB8AC3E}">
        <p14:creationId xmlns:p14="http://schemas.microsoft.com/office/powerpoint/2010/main" val="2397186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icker Question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2C2D2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445469"/>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0109" y="861497"/>
            <a:ext cx="594360" cy="1490472"/>
          </a:xfrm>
          <a:prstGeom prst="rect">
            <a:avLst/>
          </a:prstGeom>
        </p:spPr>
      </p:pic>
      <p:sp>
        <p:nvSpPr>
          <p:cNvPr id="13" name="Title 15"/>
          <p:cNvSpPr>
            <a:spLocks noGrp="1"/>
          </p:cNvSpPr>
          <p:nvPr>
            <p:ph type="title" hasCustomPrompt="1"/>
          </p:nvPr>
        </p:nvSpPr>
        <p:spPr>
          <a:xfrm>
            <a:off x="1252092" y="2461143"/>
            <a:ext cx="6742224" cy="1223282"/>
          </a:xfrm>
        </p:spPr>
        <p:txBody>
          <a:bodyPr>
            <a:noAutofit/>
          </a:bodyPr>
          <a:lstStyle>
            <a:lvl1pPr algn="ctr">
              <a:defRPr sz="4400" b="1" baseline="0">
                <a:solidFill>
                  <a:srgbClr val="2C2D2F"/>
                </a:solidFill>
                <a:latin typeface="Arial" charset="0"/>
                <a:ea typeface="Arial" charset="0"/>
                <a:cs typeface="Arial" charset="0"/>
              </a:defRPr>
            </a:lvl1pPr>
          </a:lstStyle>
          <a:p>
            <a:r>
              <a:rPr lang="en-US" dirty="0"/>
              <a:t>Clicker </a:t>
            </a:r>
            <a:br>
              <a:rPr lang="en-US" dirty="0"/>
            </a:br>
            <a:r>
              <a:rPr lang="en-US" dirty="0"/>
              <a:t>Question</a:t>
            </a:r>
          </a:p>
        </p:txBody>
      </p:sp>
    </p:spTree>
    <p:extLst>
      <p:ext uri="{BB962C8B-B14F-4D97-AF65-F5344CB8AC3E}">
        <p14:creationId xmlns:p14="http://schemas.microsoft.com/office/powerpoint/2010/main" val="2996092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og Post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3948" y="1060627"/>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259" y="5326956"/>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13" name="Title 15"/>
          <p:cNvSpPr>
            <a:spLocks noGrp="1"/>
          </p:cNvSpPr>
          <p:nvPr>
            <p:ph type="title" hasCustomPrompt="1"/>
          </p:nvPr>
        </p:nvSpPr>
        <p:spPr>
          <a:xfrm>
            <a:off x="1252092" y="2461143"/>
            <a:ext cx="6742224" cy="1223282"/>
          </a:xfrm>
        </p:spPr>
        <p:txBody>
          <a:bodyPr>
            <a:noAutofit/>
          </a:bodyPr>
          <a:lstStyle>
            <a:lvl1pPr algn="ctr">
              <a:defRPr sz="4400" b="1" baseline="0">
                <a:solidFill>
                  <a:schemeClr val="accent1"/>
                </a:solidFill>
                <a:latin typeface="Arial" charset="0"/>
                <a:ea typeface="Arial" charset="0"/>
                <a:cs typeface="Arial" charset="0"/>
              </a:defRPr>
            </a:lvl1pPr>
          </a:lstStyle>
          <a:p>
            <a:r>
              <a:rPr lang="en-US" dirty="0"/>
              <a:t>Blog</a:t>
            </a:r>
            <a:br>
              <a:rPr lang="en-US" dirty="0"/>
            </a:br>
            <a:r>
              <a:rPr lang="en-US" dirty="0"/>
              <a:t>Post</a:t>
            </a:r>
          </a:p>
        </p:txBody>
      </p:sp>
    </p:spTree>
    <p:extLst>
      <p:ext uri="{BB962C8B-B14F-4D97-AF65-F5344CB8AC3E}">
        <p14:creationId xmlns:p14="http://schemas.microsoft.com/office/powerpoint/2010/main" val="3820462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orking it Through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67B0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7B034"/>
              </a:solidFill>
            </a:endParaRPr>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326956"/>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16838" y="1035693"/>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13" name="Title 15"/>
          <p:cNvSpPr>
            <a:spLocks noGrp="1"/>
          </p:cNvSpPr>
          <p:nvPr>
            <p:ph type="title" hasCustomPrompt="1"/>
          </p:nvPr>
        </p:nvSpPr>
        <p:spPr>
          <a:xfrm>
            <a:off x="1252092" y="2461143"/>
            <a:ext cx="6742224" cy="1223282"/>
          </a:xfrm>
        </p:spPr>
        <p:txBody>
          <a:bodyPr>
            <a:noAutofit/>
          </a:bodyPr>
          <a:lstStyle>
            <a:lvl1pPr algn="ctr">
              <a:defRPr sz="4400" b="1" baseline="0">
                <a:solidFill>
                  <a:srgbClr val="67B034"/>
                </a:solidFill>
                <a:latin typeface="Arial" charset="0"/>
                <a:ea typeface="Arial" charset="0"/>
                <a:cs typeface="Arial" charset="0"/>
              </a:defRPr>
            </a:lvl1pPr>
          </a:lstStyle>
          <a:p>
            <a:r>
              <a:rPr lang="en-US" dirty="0"/>
              <a:t>Working It </a:t>
            </a:r>
            <a:br>
              <a:rPr lang="en-US" dirty="0"/>
            </a:br>
            <a:r>
              <a:rPr lang="en-US" dirty="0"/>
              <a:t>Through</a:t>
            </a:r>
          </a:p>
        </p:txBody>
      </p:sp>
    </p:spTree>
    <p:extLst>
      <p:ext uri="{BB962C8B-B14F-4D97-AF65-F5344CB8AC3E}">
        <p14:creationId xmlns:p14="http://schemas.microsoft.com/office/powerpoint/2010/main" val="876916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Class Activity 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E1E0DF"/>
          </a:solidFill>
          <a:ln w="76200" cmpd="sng">
            <a:solidFill>
              <a:srgbClr val="67B0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7B034"/>
              </a:solidFill>
            </a:endParaRPr>
          </a:p>
        </p:txBody>
      </p:sp>
      <p:pic>
        <p:nvPicPr>
          <p:cNvPr id="10" name="Picture 9" descr="Screen Shot 2017-04-04 at 12.05.24 PM.png"/>
          <p:cNvPicPr>
            <a:picLocks noChangeAspect="1"/>
          </p:cNvPicPr>
          <p:nvPr userDrawn="1"/>
        </p:nvPicPr>
        <p:blipFill rotWithShape="1">
          <a:blip r:embed="rId2">
            <a:extLst>
              <a:ext uri="{28A0092B-C50C-407E-A947-70E740481C1C}">
                <a14:useLocalDpi xmlns:a14="http://schemas.microsoft.com/office/drawing/2010/main" val="0"/>
              </a:ext>
            </a:extLst>
          </a:blip>
          <a:srcRect t="8503" r="87225" b="34735"/>
          <a:stretch/>
        </p:blipFill>
        <p:spPr>
          <a:xfrm>
            <a:off x="115491" y="5326956"/>
            <a:ext cx="1967305" cy="1392072"/>
          </a:xfrm>
          <a:prstGeom prst="rect">
            <a:avLst/>
          </a:prstGeom>
        </p:spPr>
      </p:pic>
      <p:pic>
        <p:nvPicPr>
          <p:cNvPr id="12" name="Picture 11" descr="Screen Shot 2017-04-04 at 12.39.3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779" y="5103190"/>
            <a:ext cx="1547223" cy="1589613"/>
          </a:xfrm>
          <a:prstGeom prst="rect">
            <a:avLst/>
          </a:prstGeom>
        </p:spPr>
      </p:pic>
      <p:pic>
        <p:nvPicPr>
          <p:cNvPr id="14" name="Picture 13" descr="Screen Shot 2017-04-04 at 11.59.34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211" y="5326956"/>
            <a:ext cx="1543110" cy="1277888"/>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16838" y="1035692"/>
            <a:ext cx="1227740" cy="1142083"/>
          </a:xfrm>
          <a:prstGeom prst="rect">
            <a:avLst/>
          </a:prstGeom>
        </p:spPr>
      </p:pic>
      <p:pic>
        <p:nvPicPr>
          <p:cNvPr id="28" name="Picture 2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42320" y="5152760"/>
            <a:ext cx="594360" cy="1490472"/>
          </a:xfrm>
          <a:prstGeom prst="rect">
            <a:avLst/>
          </a:prstGeom>
        </p:spPr>
      </p:pic>
      <p:sp>
        <p:nvSpPr>
          <p:cNvPr id="13" name="Title 15"/>
          <p:cNvSpPr>
            <a:spLocks noGrp="1"/>
          </p:cNvSpPr>
          <p:nvPr>
            <p:ph type="title" hasCustomPrompt="1"/>
          </p:nvPr>
        </p:nvSpPr>
        <p:spPr>
          <a:xfrm>
            <a:off x="1252092" y="2461143"/>
            <a:ext cx="6742224" cy="1223282"/>
          </a:xfrm>
        </p:spPr>
        <p:txBody>
          <a:bodyPr>
            <a:noAutofit/>
          </a:bodyPr>
          <a:lstStyle>
            <a:lvl1pPr algn="ctr">
              <a:defRPr sz="4400" b="1" baseline="0">
                <a:solidFill>
                  <a:srgbClr val="67B034"/>
                </a:solidFill>
                <a:latin typeface="Arial" charset="0"/>
                <a:ea typeface="Arial" charset="0"/>
                <a:cs typeface="Arial" charset="0"/>
              </a:defRPr>
            </a:lvl1pPr>
          </a:lstStyle>
          <a:p>
            <a:r>
              <a:rPr lang="en-US" dirty="0"/>
              <a:t>In-Class </a:t>
            </a:r>
            <a:br>
              <a:rPr lang="en-US" dirty="0"/>
            </a:br>
            <a:r>
              <a:rPr lang="en-US" dirty="0"/>
              <a:t>Activity</a:t>
            </a:r>
          </a:p>
        </p:txBody>
      </p:sp>
    </p:spTree>
    <p:extLst>
      <p:ext uri="{BB962C8B-B14F-4D97-AF65-F5344CB8AC3E}">
        <p14:creationId xmlns:p14="http://schemas.microsoft.com/office/powerpoint/2010/main" val="4005581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g Pos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1E0DF"/>
          </a:solidFill>
          <a:ln w="76200" cmpd="sng">
            <a:solidFill>
              <a:srgbClr val="D3382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descr="Screen Shot 2017-04-04 at 11.59.34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573" y="5464665"/>
            <a:ext cx="1543110" cy="1277888"/>
          </a:xfrm>
          <a:prstGeom prst="rect">
            <a:avLst/>
          </a:prstGeom>
        </p:spPr>
      </p:pic>
      <p:sp>
        <p:nvSpPr>
          <p:cNvPr id="3" name="Text Placeholder 2"/>
          <p:cNvSpPr>
            <a:spLocks noGrp="1"/>
          </p:cNvSpPr>
          <p:nvPr>
            <p:ph type="body" sz="quarter" idx="10"/>
          </p:nvPr>
        </p:nvSpPr>
        <p:spPr>
          <a:xfrm>
            <a:off x="390525" y="484188"/>
            <a:ext cx="8323263" cy="4706937"/>
          </a:xfrm>
          <a:prstGeom prst="rect">
            <a:avLst/>
          </a:prstGeom>
        </p:spPr>
        <p:txBody>
          <a:bodyPr/>
          <a:lstStyle>
            <a:lvl1pPr>
              <a:defRPr sz="3000">
                <a:latin typeface="Arial" charset="0"/>
                <a:ea typeface="Arial" charset="0"/>
                <a:cs typeface="Arial" charset="0"/>
              </a:defRPr>
            </a:lvl1pPr>
            <a:lvl2pPr marL="742950" indent="-285750">
              <a:buFont typeface="Courier New" charset="0"/>
              <a:buChar char="o"/>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778255" y="5453062"/>
            <a:ext cx="7190933" cy="1143000"/>
          </a:xfrm>
        </p:spPr>
        <p:txBody>
          <a:bodyPr>
            <a:noAutofit/>
          </a:bodyPr>
          <a:lstStyle>
            <a:lvl1pPr algn="l">
              <a:defRPr sz="4000" b="1">
                <a:solidFill>
                  <a:srgbClr val="DF4E33"/>
                </a:solidFill>
                <a:latin typeface="Arial" charset="0"/>
                <a:ea typeface="Arial" charset="0"/>
                <a:cs typeface="Arial" charset="0"/>
              </a:defRPr>
            </a:lvl1pPr>
          </a:lstStyle>
          <a:p>
            <a:r>
              <a:rPr lang="en-US" dirty="0"/>
              <a:t>Everyday Research Methods</a:t>
            </a:r>
          </a:p>
        </p:txBody>
      </p:sp>
    </p:spTree>
    <p:extLst>
      <p:ext uri="{BB962C8B-B14F-4D97-AF65-F5344CB8AC3E}">
        <p14:creationId xmlns:p14="http://schemas.microsoft.com/office/powerpoint/2010/main" val="332527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ork it through">
    <p:spTree>
      <p:nvGrpSpPr>
        <p:cNvPr id="1" name=""/>
        <p:cNvGrpSpPr/>
        <p:nvPr/>
      </p:nvGrpSpPr>
      <p:grpSpPr>
        <a:xfrm>
          <a:off x="0" y="0"/>
          <a:ext cx="0" cy="0"/>
          <a:chOff x="0" y="0"/>
          <a:chExt cx="0" cy="0"/>
        </a:xfrm>
      </p:grpSpPr>
      <p:pic>
        <p:nvPicPr>
          <p:cNvPr id="3" name="Picture 2" descr="Screen Shot 2017-04-04 at 11.54.28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584343" cy="1905000"/>
          </a:xfrm>
          <a:prstGeom prst="rect">
            <a:avLst/>
          </a:prstGeom>
        </p:spPr>
      </p:pic>
      <p:pic>
        <p:nvPicPr>
          <p:cNvPr id="4" name="Picture 3" descr="Screen Shot 2017-04-04 at 11.52.41 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5000"/>
            <a:ext cx="9144000" cy="4953000"/>
          </a:xfrm>
          <a:prstGeom prst="rect">
            <a:avLst/>
          </a:prstGeom>
        </p:spPr>
      </p:pic>
      <p:pic>
        <p:nvPicPr>
          <p:cNvPr id="5" name="Picture 4" descr="Screen Shot 2017-04-04 at 11.55.45 AM.png"/>
          <p:cNvPicPr>
            <a:picLocks noChangeAspect="1"/>
          </p:cNvPicPr>
          <p:nvPr userDrawn="1"/>
        </p:nvPicPr>
        <p:blipFill rotWithShape="1">
          <a:blip r:embed="rId4">
            <a:extLst>
              <a:ext uri="{28A0092B-C50C-407E-A947-70E740481C1C}">
                <a14:useLocalDpi xmlns:a14="http://schemas.microsoft.com/office/drawing/2010/main" val="0"/>
              </a:ext>
            </a:extLst>
          </a:blip>
          <a:srcRect t="4257" r="11542"/>
          <a:stretch/>
        </p:blipFill>
        <p:spPr>
          <a:xfrm>
            <a:off x="2584343" y="0"/>
            <a:ext cx="6559658" cy="1905000"/>
          </a:xfrm>
          <a:prstGeom prst="rect">
            <a:avLst/>
          </a:prstGeom>
        </p:spPr>
      </p:pic>
    </p:spTree>
    <p:extLst>
      <p:ext uri="{BB962C8B-B14F-4D97-AF65-F5344CB8AC3E}">
        <p14:creationId xmlns:p14="http://schemas.microsoft.com/office/powerpoint/2010/main" val="160876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2/17/2019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6340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43682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3754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2995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46362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2/17/2019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428830"/>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Master</a:t>
            </a:r>
          </a:p>
        </p:txBody>
      </p:sp>
      <p:sp>
        <p:nvSpPr>
          <p:cNvPr id="7" name="TextBox 6"/>
          <p:cNvSpPr txBox="1"/>
          <p:nvPr userDrawn="1"/>
        </p:nvSpPr>
        <p:spPr>
          <a:xfrm>
            <a:off x="87580" y="6137307"/>
            <a:ext cx="8918273" cy="646331"/>
          </a:xfrm>
          <a:prstGeom prst="rect">
            <a:avLst/>
          </a:prstGeom>
          <a:solidFill>
            <a:schemeClr val="accent1"/>
          </a:solidFill>
          <a:ln w="76200" cmpd="sng">
            <a:solidFill>
              <a:schemeClr val="bg1"/>
            </a:solidFill>
          </a:ln>
        </p:spPr>
        <p:txBody>
          <a:bodyPr wrap="square" rtlCol="0">
            <a:spAutoFit/>
          </a:bodyPr>
          <a:lstStyle/>
          <a:p>
            <a:r>
              <a:rPr lang="en-US" sz="3600" b="1" dirty="0">
                <a:solidFill>
                  <a:srgbClr val="F1532D"/>
                </a:solidFill>
                <a:latin typeface="Arial"/>
                <a:cs typeface="Arial"/>
              </a:rPr>
              <a:t>							</a:t>
            </a:r>
          </a:p>
        </p:txBody>
      </p:sp>
      <p:sp>
        <p:nvSpPr>
          <p:cNvPr id="4" name="Text Placeholder 3"/>
          <p:cNvSpPr txBox="1">
            <a:spLocks/>
          </p:cNvSpPr>
          <p:nvPr userDrawn="1"/>
        </p:nvSpPr>
        <p:spPr>
          <a:xfrm>
            <a:off x="11145" y="1"/>
            <a:ext cx="9132855" cy="6855140"/>
          </a:xfrm>
          <a:prstGeom prst="rect">
            <a:avLst/>
          </a:prstGeom>
          <a:noFill/>
          <a:ln w="57150" cap="flat" cmpd="sng" algn="ctr">
            <a:solidFill>
              <a:schemeClr val="accent1"/>
            </a:solidFill>
            <a:prstDash val="solid"/>
          </a:ln>
        </p:spPr>
        <p:style>
          <a:lnRef idx="2">
            <a:schemeClr val="dk1"/>
          </a:lnRef>
          <a:fillRef idx="1">
            <a:schemeClr val="lt1"/>
          </a:fillRef>
          <a:effectRef idx="0">
            <a:schemeClr val="dk1"/>
          </a:effectRef>
          <a:fontRef idx="none"/>
        </p:style>
        <p:txBody>
          <a:bodyPr/>
          <a:lstStyle>
            <a:lvl1pPr marL="0" indent="0" algn="l" defTabSz="457200" rtl="0" eaLnBrk="1" latinLnBrk="0" hangingPunct="1">
              <a:spcBef>
                <a:spcPct val="20000"/>
              </a:spcBef>
              <a:buFont typeface="Arial"/>
              <a:buNone/>
              <a:defRPr sz="1400" kern="1200">
                <a:solidFill>
                  <a:srgbClr val="F1532D"/>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146730274"/>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2/17/2019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F71B4DA4-6A56-4CB0-B1F9-CAD9B8FA8FEC}"/>
              </a:ext>
            </a:extLst>
          </p:cNvPr>
          <p:cNvSpPr txBox="1"/>
          <p:nvPr userDrawn="1"/>
        </p:nvSpPr>
        <p:spPr>
          <a:xfrm>
            <a:off x="87580" y="6137307"/>
            <a:ext cx="8918273" cy="646331"/>
          </a:xfrm>
          <a:prstGeom prst="rect">
            <a:avLst/>
          </a:prstGeom>
          <a:solidFill>
            <a:schemeClr val="accent1"/>
          </a:solidFill>
          <a:ln w="76200" cmpd="sng">
            <a:solidFill>
              <a:schemeClr val="bg1"/>
            </a:solidFill>
          </a:ln>
        </p:spPr>
        <p:txBody>
          <a:bodyPr wrap="square" rtlCol="0">
            <a:spAutoFit/>
          </a:bodyPr>
          <a:lstStyle/>
          <a:p>
            <a:r>
              <a:rPr lang="en-US" sz="3600" b="1" u="none" baseline="0" dirty="0">
                <a:solidFill>
                  <a:srgbClr val="F1532D"/>
                </a:solidFill>
                <a:latin typeface="Arial"/>
                <a:cs typeface="Arial"/>
              </a:rPr>
              <a:t>							</a:t>
            </a:r>
          </a:p>
        </p:txBody>
      </p:sp>
    </p:spTree>
    <p:extLst>
      <p:ext uri="{BB962C8B-B14F-4D97-AF65-F5344CB8AC3E}">
        <p14:creationId xmlns:p14="http://schemas.microsoft.com/office/powerpoint/2010/main" val="9985237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669" r:id="rId16"/>
    <p:sldLayoutId id="2147483695"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6" y="180508"/>
            <a:ext cx="8229600" cy="1961951"/>
          </a:xfrm>
        </p:spPr>
        <p:txBody>
          <a:bodyPr/>
          <a:lstStyle/>
          <a:p>
            <a:r>
              <a:rPr lang="en-US" sz="4400" dirty="0"/>
              <a:t> Scientific Validity &amp; Claims</a:t>
            </a:r>
          </a:p>
        </p:txBody>
      </p:sp>
      <p:sp>
        <p:nvSpPr>
          <p:cNvPr id="3" name="Text Placeholder 2"/>
          <p:cNvSpPr>
            <a:spLocks noGrp="1"/>
          </p:cNvSpPr>
          <p:nvPr>
            <p:ph type="body" sz="quarter" idx="10"/>
          </p:nvPr>
        </p:nvSpPr>
        <p:spPr/>
        <p:txBody>
          <a:bodyPr/>
          <a:lstStyle/>
          <a:p>
            <a:pPr>
              <a:spcBef>
                <a:spcPts val="1800"/>
              </a:spcBef>
            </a:pPr>
            <a:r>
              <a:rPr lang="en-US" dirty="0"/>
              <a:t>Variables</a:t>
            </a:r>
          </a:p>
          <a:p>
            <a:pPr>
              <a:spcBef>
                <a:spcPts val="1800"/>
              </a:spcBef>
            </a:pPr>
            <a:r>
              <a:rPr lang="en-US" dirty="0"/>
              <a:t>Three claims</a:t>
            </a:r>
          </a:p>
          <a:p>
            <a:pPr>
              <a:spcBef>
                <a:spcPts val="1800"/>
              </a:spcBef>
            </a:pPr>
            <a:r>
              <a:rPr lang="en-US" dirty="0"/>
              <a:t>Interrogating the three claims using the four big validities </a:t>
            </a:r>
          </a:p>
          <a:p>
            <a:pPr>
              <a:spcBef>
                <a:spcPts val="1800"/>
              </a:spcBef>
            </a:pPr>
            <a:r>
              <a:rPr lang="en-US" dirty="0"/>
              <a:t>Prioritizing validities </a:t>
            </a:r>
          </a:p>
        </p:txBody>
      </p:sp>
    </p:spTree>
    <p:extLst>
      <p:ext uri="{BB962C8B-B14F-4D97-AF65-F5344CB8AC3E}">
        <p14:creationId xmlns:p14="http://schemas.microsoft.com/office/powerpoint/2010/main" val="370339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Negative Association</a:t>
            </a:r>
          </a:p>
        </p:txBody>
      </p:sp>
      <p:pic>
        <p:nvPicPr>
          <p:cNvPr id="3" name="Picture 2" descr="Figure 3.4 part B is a scatterplot with frequency of multitasking on the x axis, from 0 to 5, and skill at multitasking on the y axis, from 0 to 70. There is a weak negative linear correlation between the two."/>
          <p:cNvPicPr>
            <a:picLocks noChangeAspect="1"/>
          </p:cNvPicPr>
          <p:nvPr/>
        </p:nvPicPr>
        <p:blipFill rotWithShape="1">
          <a:blip r:embed="rId3">
            <a:extLst>
              <a:ext uri="{28A0092B-C50C-407E-A947-70E740481C1C}">
                <a14:useLocalDpi xmlns:a14="http://schemas.microsoft.com/office/drawing/2010/main" val="0"/>
              </a:ext>
            </a:extLst>
          </a:blip>
          <a:srcRect t="34169" b="33425"/>
          <a:stretch/>
        </p:blipFill>
        <p:spPr>
          <a:xfrm>
            <a:off x="1316980" y="1615329"/>
            <a:ext cx="6243170" cy="3793387"/>
          </a:xfrm>
          <a:prstGeom prst="rect">
            <a:avLst/>
          </a:prstGeom>
        </p:spPr>
      </p:pic>
    </p:spTree>
    <p:extLst>
      <p:ext uri="{BB962C8B-B14F-4D97-AF65-F5344CB8AC3E}">
        <p14:creationId xmlns:p14="http://schemas.microsoft.com/office/powerpoint/2010/main" val="118424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Zero Association</a:t>
            </a:r>
          </a:p>
        </p:txBody>
      </p:sp>
      <p:pic>
        <p:nvPicPr>
          <p:cNvPr id="3" name="Picture 2" descr="Figure 3.4 part C is a scatterplot with time of dinner on the x axis, from early to late, and childhood weight on the y axis, from less obese to more obese. There is no correlation between the two variables."/>
          <p:cNvPicPr>
            <a:picLocks noChangeAspect="1"/>
          </p:cNvPicPr>
          <p:nvPr/>
        </p:nvPicPr>
        <p:blipFill rotWithShape="1">
          <a:blip r:embed="rId3">
            <a:extLst>
              <a:ext uri="{28A0092B-C50C-407E-A947-70E740481C1C}">
                <a14:useLocalDpi xmlns:a14="http://schemas.microsoft.com/office/drawing/2010/main" val="0"/>
              </a:ext>
            </a:extLst>
          </a:blip>
          <a:srcRect t="66796" b="2121"/>
          <a:stretch/>
        </p:blipFill>
        <p:spPr>
          <a:xfrm>
            <a:off x="1270862" y="1635435"/>
            <a:ext cx="6259048" cy="3647809"/>
          </a:xfrm>
          <a:prstGeom prst="rect">
            <a:avLst/>
          </a:prstGeom>
        </p:spPr>
      </p:pic>
    </p:spTree>
    <p:extLst>
      <p:ext uri="{BB962C8B-B14F-4D97-AF65-F5344CB8AC3E}">
        <p14:creationId xmlns:p14="http://schemas.microsoft.com/office/powerpoint/2010/main" val="418162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9144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62" y="5141974"/>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4487"/>
            <a:ext cx="8272212" cy="718870"/>
          </a:xfrm>
        </p:spPr>
        <p:txBody>
          <a:bodyPr vert="horz" lIns="91440" tIns="45720" rIns="91440" bIns="45720" rtlCol="0" anchor="b">
            <a:normAutofit/>
          </a:bodyPr>
          <a:lstStyle/>
          <a:p>
            <a:r>
              <a:rPr lang="en-US" sz="2800" b="0">
                <a:solidFill>
                  <a:srgbClr val="FFFEFF"/>
                </a:solidFill>
                <a:latin typeface="+mj-lt"/>
                <a:ea typeface="+mj-ea"/>
                <a:cs typeface="+mj-cs"/>
              </a:rPr>
              <a:t>Making Predictions Based on Associations</a:t>
            </a:r>
          </a:p>
        </p:txBody>
      </p:sp>
      <p:graphicFrame>
        <p:nvGraphicFramePr>
          <p:cNvPr id="27" name="Text Placeholder 2">
            <a:extLst>
              <a:ext uri="{FF2B5EF4-FFF2-40B4-BE49-F238E27FC236}">
                <a16:creationId xmlns:a16="http://schemas.microsoft.com/office/drawing/2014/main" id="{EE0833B5-D818-4F60-8C85-6C944C02E7E0}"/>
              </a:ext>
            </a:extLst>
          </p:cNvPr>
          <p:cNvGraphicFramePr/>
          <p:nvPr>
            <p:extLst>
              <p:ext uri="{D42A27DB-BD31-4B8C-83A1-F6EECF244321}">
                <p14:modId xmlns:p14="http://schemas.microsoft.com/office/powerpoint/2010/main" val="2948272978"/>
              </p:ext>
            </p:extLst>
          </p:nvPr>
        </p:nvGraphicFramePr>
        <p:xfrm>
          <a:off x="482203" y="858445"/>
          <a:ext cx="8179594"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23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6" y="0"/>
            <a:ext cx="8502912" cy="1285969"/>
          </a:xfrm>
        </p:spPr>
        <p:txBody>
          <a:bodyPr>
            <a:normAutofit fontScale="90000"/>
          </a:bodyPr>
          <a:lstStyle/>
          <a:p>
            <a:r>
              <a:rPr lang="en-US" dirty="0"/>
              <a:t>Verbs for Association and Causal Claims</a:t>
            </a:r>
          </a:p>
        </p:txBody>
      </p:sp>
      <p:graphicFrame>
        <p:nvGraphicFramePr>
          <p:cNvPr id="4" name="Table 3" descr="A table has 3 columns and 10 rows. The column headers are Association Claim Verbs, Causal Claim Verbs, and Causal Claim Verbs."/>
          <p:cNvGraphicFramePr>
            <a:graphicFrameLocks noGrp="1"/>
          </p:cNvGraphicFramePr>
          <p:nvPr>
            <p:extLst>
              <p:ext uri="{D42A27DB-BD31-4B8C-83A1-F6EECF244321}">
                <p14:modId xmlns:p14="http://schemas.microsoft.com/office/powerpoint/2010/main" val="611742609"/>
              </p:ext>
            </p:extLst>
          </p:nvPr>
        </p:nvGraphicFramePr>
        <p:xfrm>
          <a:off x="2057399" y="1632860"/>
          <a:ext cx="4909458" cy="4332511"/>
        </p:xfrm>
        <a:graphic>
          <a:graphicData uri="http://schemas.openxmlformats.org/drawingml/2006/table">
            <a:tbl>
              <a:tblPr firstRow="1">
                <a:tableStyleId>{5940675A-B579-460E-94D1-54222C63F5DA}</a:tableStyleId>
              </a:tblPr>
              <a:tblGrid>
                <a:gridCol w="1636136">
                  <a:extLst>
                    <a:ext uri="{9D8B030D-6E8A-4147-A177-3AD203B41FA5}">
                      <a16:colId xmlns:a16="http://schemas.microsoft.com/office/drawing/2014/main" val="20000"/>
                    </a:ext>
                  </a:extLst>
                </a:gridCol>
                <a:gridCol w="1636661">
                  <a:extLst>
                    <a:ext uri="{9D8B030D-6E8A-4147-A177-3AD203B41FA5}">
                      <a16:colId xmlns:a16="http://schemas.microsoft.com/office/drawing/2014/main" val="20001"/>
                    </a:ext>
                  </a:extLst>
                </a:gridCol>
                <a:gridCol w="1636661">
                  <a:extLst>
                    <a:ext uri="{9D8B030D-6E8A-4147-A177-3AD203B41FA5}">
                      <a16:colId xmlns:a16="http://schemas.microsoft.com/office/drawing/2014/main" val="20002"/>
                    </a:ext>
                  </a:extLst>
                </a:gridCol>
              </a:tblGrid>
              <a:tr h="451064">
                <a:tc>
                  <a:txBody>
                    <a:bodyPr/>
                    <a:lstStyle/>
                    <a:p>
                      <a:pPr marL="0" marR="0">
                        <a:lnSpc>
                          <a:spcPct val="107000"/>
                        </a:lnSpc>
                        <a:spcBef>
                          <a:spcPts val="0"/>
                        </a:spcBef>
                        <a:spcAft>
                          <a:spcPts val="0"/>
                        </a:spcAft>
                      </a:pPr>
                      <a:r>
                        <a:rPr lang="en-US" sz="1100" dirty="0">
                          <a:effectLst/>
                        </a:rPr>
                        <a:t>Association Claim Verbs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Casual Claim Verbs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Casual Claim Verbs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5617">
                <a:tc>
                  <a:txBody>
                    <a:bodyPr/>
                    <a:lstStyle/>
                    <a:p>
                      <a:pPr marL="0" marR="0">
                        <a:lnSpc>
                          <a:spcPct val="107000"/>
                        </a:lnSpc>
                        <a:spcBef>
                          <a:spcPts val="0"/>
                        </a:spcBef>
                        <a:spcAft>
                          <a:spcPts val="0"/>
                        </a:spcAft>
                      </a:pPr>
                      <a:r>
                        <a:rPr lang="en-US" sz="1100">
                          <a:effectLst/>
                        </a:rPr>
                        <a:t>Is linked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Causes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Promotes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51064">
                <a:tc>
                  <a:txBody>
                    <a:bodyPr/>
                    <a:lstStyle/>
                    <a:p>
                      <a:pPr marL="0" marR="0">
                        <a:lnSpc>
                          <a:spcPct val="107000"/>
                        </a:lnSpc>
                        <a:spcBef>
                          <a:spcPts val="0"/>
                        </a:spcBef>
                        <a:spcAft>
                          <a:spcPts val="0"/>
                        </a:spcAft>
                      </a:pPr>
                      <a:r>
                        <a:rPr lang="en-US" sz="1100">
                          <a:effectLst/>
                        </a:rPr>
                        <a:t>Is at higher risk for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Reduces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5617">
                <a:tc>
                  <a:txBody>
                    <a:bodyPr/>
                    <a:lstStyle/>
                    <a:p>
                      <a:pPr marL="0" marR="0">
                        <a:lnSpc>
                          <a:spcPct val="107000"/>
                        </a:lnSpc>
                        <a:spcBef>
                          <a:spcPts val="0"/>
                        </a:spcBef>
                        <a:spcAft>
                          <a:spcPts val="0"/>
                        </a:spcAft>
                      </a:pPr>
                      <a:r>
                        <a:rPr lang="en-US" sz="1100">
                          <a:effectLst/>
                        </a:rPr>
                        <a:t>Is associated with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May curb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5617">
                <a:tc>
                  <a:txBody>
                    <a:bodyPr/>
                    <a:lstStyle/>
                    <a:p>
                      <a:pPr marL="0" marR="0">
                        <a:lnSpc>
                          <a:spcPct val="107000"/>
                        </a:lnSpc>
                        <a:spcBef>
                          <a:spcPts val="0"/>
                        </a:spcBef>
                        <a:spcAft>
                          <a:spcPts val="0"/>
                        </a:spcAft>
                      </a:pPr>
                      <a:r>
                        <a:rPr lang="en-US" sz="1100">
                          <a:effectLst/>
                        </a:rPr>
                        <a:t>Is correlated with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Exacerbates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Distracts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5617">
                <a:tc>
                  <a:txBody>
                    <a:bodyPr/>
                    <a:lstStyle/>
                    <a:p>
                      <a:pPr marL="0" marR="0">
                        <a:lnSpc>
                          <a:spcPct val="107000"/>
                        </a:lnSpc>
                        <a:spcBef>
                          <a:spcPts val="0"/>
                        </a:spcBef>
                        <a:spcAft>
                          <a:spcPts val="0"/>
                        </a:spcAft>
                      </a:pPr>
                      <a:r>
                        <a:rPr lang="en-US" sz="1100">
                          <a:effectLst/>
                        </a:rPr>
                        <a:t>Prefers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Fights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51064">
                <a:tc>
                  <a:txBody>
                    <a:bodyPr/>
                    <a:lstStyle/>
                    <a:p>
                      <a:pPr marL="0" marR="0">
                        <a:lnSpc>
                          <a:spcPct val="107000"/>
                        </a:lnSpc>
                        <a:spcBef>
                          <a:spcPts val="0"/>
                        </a:spcBef>
                        <a:spcAft>
                          <a:spcPts val="0"/>
                        </a:spcAft>
                      </a:pPr>
                      <a:r>
                        <a:rPr lang="en-US" sz="1100">
                          <a:effectLst/>
                        </a:rPr>
                        <a:t>Are more or less likely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May lead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Worsens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5617">
                <a:tc>
                  <a:txBody>
                    <a:bodyPr/>
                    <a:lstStyle/>
                    <a:p>
                      <a:pPr marL="0" marR="0">
                        <a:lnSpc>
                          <a:spcPct val="107000"/>
                        </a:lnSpc>
                        <a:spcBef>
                          <a:spcPts val="0"/>
                        </a:spcBef>
                        <a:spcAft>
                          <a:spcPts val="0"/>
                        </a:spcAft>
                      </a:pPr>
                      <a:r>
                        <a:rPr lang="en-US" sz="1100">
                          <a:effectLst/>
                        </a:rPr>
                        <a:t>May predict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Makes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Increases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5617">
                <a:tc>
                  <a:txBody>
                    <a:bodyPr/>
                    <a:lstStyle/>
                    <a:p>
                      <a:pPr marL="0" marR="0">
                        <a:lnSpc>
                          <a:spcPct val="107000"/>
                        </a:lnSpc>
                        <a:spcBef>
                          <a:spcPts val="0"/>
                        </a:spcBef>
                        <a:spcAft>
                          <a:spcPts val="0"/>
                        </a:spcAft>
                      </a:pPr>
                      <a:r>
                        <a:rPr lang="en-US" sz="1100">
                          <a:effectLst/>
                        </a:rPr>
                        <a:t>Is tied 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Sometimes makes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Trims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25617">
                <a:tc>
                  <a:txBody>
                    <a:bodyPr/>
                    <a:lstStyle/>
                    <a:p>
                      <a:pPr marL="0" marR="0">
                        <a:lnSpc>
                          <a:spcPct val="107000"/>
                        </a:lnSpc>
                        <a:spcBef>
                          <a:spcPts val="0"/>
                        </a:spcBef>
                        <a:spcAft>
                          <a:spcPts val="0"/>
                        </a:spcAft>
                      </a:pPr>
                      <a:r>
                        <a:rPr lang="en-US" sz="1100">
                          <a:effectLst/>
                        </a:rPr>
                        <a:t>Goes with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Hurts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Adds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pic>
        <p:nvPicPr>
          <p:cNvPr id="3" name="Picture 2" descr="Table 3.3 is titled verb phrases that distinguish association and causal clai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266" y="1526940"/>
            <a:ext cx="5161905" cy="4580819"/>
          </a:xfrm>
          <a:prstGeom prst="rect">
            <a:avLst/>
          </a:prstGeom>
        </p:spPr>
      </p:pic>
    </p:spTree>
    <p:extLst>
      <p:ext uri="{BB962C8B-B14F-4D97-AF65-F5344CB8AC3E}">
        <p14:creationId xmlns:p14="http://schemas.microsoft.com/office/powerpoint/2010/main" val="197995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84446"/>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84446"/>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80889"/>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4757866"/>
            <a:ext cx="8482004"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4845617"/>
            <a:ext cx="8272212" cy="1013800"/>
          </a:xfrm>
        </p:spPr>
        <p:txBody>
          <a:bodyPr vert="horz" lIns="91440" tIns="45720" rIns="91440" bIns="45720" rtlCol="0" anchor="b">
            <a:normAutofit/>
          </a:bodyPr>
          <a:lstStyle/>
          <a:p>
            <a:r>
              <a:rPr lang="en-US" sz="2800" b="0">
                <a:solidFill>
                  <a:srgbClr val="FFFEFF"/>
                </a:solidFill>
                <a:latin typeface="+mj-lt"/>
                <a:ea typeface="+mj-ea"/>
                <a:cs typeface="+mj-cs"/>
              </a:rPr>
              <a:t>Not All Claims Are Based on Research</a:t>
            </a:r>
          </a:p>
        </p:txBody>
      </p:sp>
      <p:graphicFrame>
        <p:nvGraphicFramePr>
          <p:cNvPr id="5" name="Text Placeholder 2">
            <a:extLst>
              <a:ext uri="{FF2B5EF4-FFF2-40B4-BE49-F238E27FC236}">
                <a16:creationId xmlns:a16="http://schemas.microsoft.com/office/drawing/2014/main" id="{52D63FA2-54F8-49FD-9175-4561139017F4}"/>
              </a:ext>
            </a:extLst>
          </p:cNvPr>
          <p:cNvGraphicFramePr/>
          <p:nvPr>
            <p:extLst>
              <p:ext uri="{D42A27DB-BD31-4B8C-83A1-F6EECF244321}">
                <p14:modId xmlns:p14="http://schemas.microsoft.com/office/powerpoint/2010/main" val="2022298686"/>
              </p:ext>
            </p:extLst>
          </p:nvPr>
        </p:nvGraphicFramePr>
        <p:xfrm>
          <a:off x="435768" y="728488"/>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33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vert="horz" lIns="91440" tIns="45720" rIns="91440" bIns="45720" rtlCol="0" anchor="b">
            <a:normAutofit/>
          </a:bodyPr>
          <a:lstStyle/>
          <a:p>
            <a:r>
              <a:rPr lang="en-US" sz="2800" b="0">
                <a:solidFill>
                  <a:srgbClr val="FFFEFF"/>
                </a:solidFill>
                <a:latin typeface="+mj-lt"/>
                <a:ea typeface="+mj-ea"/>
                <a:cs typeface="+mj-cs"/>
              </a:rPr>
              <a:t>Interrogating the Three Claims Using the Four Big Validities</a:t>
            </a:r>
          </a:p>
        </p:txBody>
      </p:sp>
      <p:graphicFrame>
        <p:nvGraphicFramePr>
          <p:cNvPr id="5" name="Text Placeholder 2">
            <a:extLst>
              <a:ext uri="{FF2B5EF4-FFF2-40B4-BE49-F238E27FC236}">
                <a16:creationId xmlns:a16="http://schemas.microsoft.com/office/drawing/2014/main" id="{E828127A-8DFF-45EE-B562-580E2048D9EC}"/>
              </a:ext>
            </a:extLst>
          </p:cNvPr>
          <p:cNvGraphicFramePr/>
          <p:nvPr>
            <p:extLst>
              <p:ext uri="{D42A27DB-BD31-4B8C-83A1-F6EECF244321}">
                <p14:modId xmlns:p14="http://schemas.microsoft.com/office/powerpoint/2010/main" val="179580644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84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Four Big Validities</a:t>
            </a:r>
          </a:p>
        </p:txBody>
      </p:sp>
      <p:graphicFrame>
        <p:nvGraphicFramePr>
          <p:cNvPr id="4" name="Table 3" descr="A table with 2 columns and 5 rows. The column headers are Type of Validity and Descriptions."/>
          <p:cNvGraphicFramePr>
            <a:graphicFrameLocks noGrp="1"/>
          </p:cNvGraphicFramePr>
          <p:nvPr>
            <p:extLst>
              <p:ext uri="{D42A27DB-BD31-4B8C-83A1-F6EECF244321}">
                <p14:modId xmlns:p14="http://schemas.microsoft.com/office/powerpoint/2010/main" val="484982551"/>
              </p:ext>
            </p:extLst>
          </p:nvPr>
        </p:nvGraphicFramePr>
        <p:xfrm>
          <a:off x="217714" y="1675110"/>
          <a:ext cx="8534400" cy="3401062"/>
        </p:xfrm>
        <a:graphic>
          <a:graphicData uri="http://schemas.openxmlformats.org/drawingml/2006/table">
            <a:tbl>
              <a:tblPr firstRow="1">
                <a:tableStyleId>{2D5ABB26-0587-4C30-8999-92F81FD0307C}</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41476">
                <a:tc>
                  <a:txBody>
                    <a:bodyPr/>
                    <a:lstStyle/>
                    <a:p>
                      <a:pPr marL="0" marR="0">
                        <a:lnSpc>
                          <a:spcPct val="107000"/>
                        </a:lnSpc>
                        <a:spcBef>
                          <a:spcPts val="0"/>
                        </a:spcBef>
                        <a:spcAft>
                          <a:spcPts val="0"/>
                        </a:spcAft>
                      </a:pPr>
                      <a:r>
                        <a:rPr lang="en-US" sz="1100" dirty="0">
                          <a:effectLst/>
                        </a:rPr>
                        <a:t>Type of Validity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555">
                <a:tc>
                  <a:txBody>
                    <a:bodyPr/>
                    <a:lstStyle/>
                    <a:p>
                      <a:pPr marL="0" marR="0">
                        <a:lnSpc>
                          <a:spcPct val="107000"/>
                        </a:lnSpc>
                        <a:spcBef>
                          <a:spcPts val="0"/>
                        </a:spcBef>
                        <a:spcAft>
                          <a:spcPts val="0"/>
                        </a:spcAft>
                      </a:pPr>
                      <a:r>
                        <a:rPr lang="en-US" sz="1100">
                          <a:effectLst/>
                        </a:rPr>
                        <a:t>Construct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How well the variables in a study are measured or manipulated. The extent to which the operational variables in a study are a good approximation of the conceptual variables.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9632">
                <a:tc>
                  <a:txBody>
                    <a:bodyPr/>
                    <a:lstStyle/>
                    <a:p>
                      <a:pPr marL="0" marR="0">
                        <a:lnSpc>
                          <a:spcPct val="107000"/>
                        </a:lnSpc>
                        <a:spcBef>
                          <a:spcPts val="0"/>
                        </a:spcBef>
                        <a:spcAft>
                          <a:spcPts val="0"/>
                        </a:spcAft>
                      </a:pPr>
                      <a:r>
                        <a:rPr lang="en-US" sz="1100">
                          <a:effectLst/>
                        </a:rPr>
                        <a:t>External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The extent to which the results of a study generalize to some larger population, for example, whether the results from this sample of children apply to all U. S. schoolchildren, as well as to other times or situations, for examples, whether the results are based on this type of music apply to other types of music.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9632">
                <a:tc>
                  <a:txBody>
                    <a:bodyPr/>
                    <a:lstStyle/>
                    <a:p>
                      <a:pPr marL="0" marR="0">
                        <a:lnSpc>
                          <a:spcPct val="107000"/>
                        </a:lnSpc>
                        <a:spcBef>
                          <a:spcPts val="0"/>
                        </a:spcBef>
                        <a:spcAft>
                          <a:spcPts val="0"/>
                        </a:spcAft>
                      </a:pPr>
                      <a:r>
                        <a:rPr lang="en-US" sz="1100">
                          <a:effectLst/>
                        </a:rPr>
                        <a:t>Statistical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rPr>
                        <a:t>The extent to which the data support the conclusions. Among many other questions, it is important to ask about the strength of an association and its statistical significance, the probability that the results could have been obtained by chance if there really is no relationship.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5555">
                <a:tc>
                  <a:txBody>
                    <a:bodyPr/>
                    <a:lstStyle/>
                    <a:p>
                      <a:pPr marL="0" marR="0">
                        <a:lnSpc>
                          <a:spcPct val="107000"/>
                        </a:lnSpc>
                        <a:spcBef>
                          <a:spcPts val="0"/>
                        </a:spcBef>
                        <a:spcAft>
                          <a:spcPts val="0"/>
                        </a:spcAft>
                      </a:pPr>
                      <a:r>
                        <a:rPr lang="en-US" sz="1100">
                          <a:effectLst/>
                        </a:rPr>
                        <a:t>Internal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rPr>
                        <a:t>In a relationship between one variable, A, and another, B, the extent to which A, rather than some other variable, C, is responsible for changes in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descr="Table 3.4 is titled the Four Big Validit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5110"/>
            <a:ext cx="9144000" cy="4108450"/>
          </a:xfrm>
          <a:prstGeom prst="rect">
            <a:avLst/>
          </a:prstGeom>
        </p:spPr>
      </p:pic>
    </p:spTree>
    <p:extLst>
      <p:ext uri="{BB962C8B-B14F-4D97-AF65-F5344CB8AC3E}">
        <p14:creationId xmlns:p14="http://schemas.microsoft.com/office/powerpoint/2010/main" val="376114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9143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77232" y="1037967"/>
            <a:ext cx="2290568" cy="4709131"/>
          </a:xfrm>
        </p:spPr>
        <p:txBody>
          <a:bodyPr vert="horz" lIns="91440" tIns="45720" rIns="91440" bIns="45720" rtlCol="0" anchor="ctr">
            <a:normAutofit/>
          </a:bodyPr>
          <a:lstStyle/>
          <a:p>
            <a:r>
              <a:rPr lang="en-US" sz="2000" b="0">
                <a:solidFill>
                  <a:srgbClr val="FFFEFF"/>
                </a:solidFill>
                <a:latin typeface="+mj-lt"/>
                <a:ea typeface="+mj-ea"/>
                <a:cs typeface="+mj-cs"/>
              </a:rPr>
              <a:t>Interrogating Frequency Claims</a:t>
            </a:r>
          </a:p>
        </p:txBody>
      </p:sp>
      <p:graphicFrame>
        <p:nvGraphicFramePr>
          <p:cNvPr id="5" name="Text Placeholder 2">
            <a:extLst>
              <a:ext uri="{FF2B5EF4-FFF2-40B4-BE49-F238E27FC236}">
                <a16:creationId xmlns:a16="http://schemas.microsoft.com/office/drawing/2014/main" id="{A4F6269C-C59B-4BC2-833D-78D7166A96E3}"/>
              </a:ext>
            </a:extLst>
          </p:cNvPr>
          <p:cNvGraphicFramePr/>
          <p:nvPr>
            <p:extLst>
              <p:ext uri="{D42A27DB-BD31-4B8C-83A1-F6EECF244321}">
                <p14:modId xmlns:p14="http://schemas.microsoft.com/office/powerpoint/2010/main" val="2965405654"/>
              </p:ext>
            </p:extLst>
          </p:nvPr>
        </p:nvGraphicFramePr>
        <p:xfrm>
          <a:off x="364524"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48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0">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12">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14">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16">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435894" y="702156"/>
            <a:ext cx="8272212" cy="1013800"/>
          </a:xfrm>
        </p:spPr>
        <p:txBody>
          <a:bodyPr vert="horz" lIns="91440" tIns="45720" rIns="91440" bIns="45720" rtlCol="0" anchor="b">
            <a:normAutofit/>
          </a:bodyPr>
          <a:lstStyle/>
          <a:p>
            <a:r>
              <a:rPr lang="en-US" sz="2800" b="0">
                <a:solidFill>
                  <a:srgbClr val="FFFEFF"/>
                </a:solidFill>
                <a:latin typeface="+mj-lt"/>
                <a:ea typeface="+mj-ea"/>
                <a:cs typeface="+mj-cs"/>
              </a:rPr>
              <a:t>Interrogating Association Claims</a:t>
            </a:r>
          </a:p>
        </p:txBody>
      </p:sp>
      <p:graphicFrame>
        <p:nvGraphicFramePr>
          <p:cNvPr id="6" name="Text Placeholder 2">
            <a:extLst>
              <a:ext uri="{FF2B5EF4-FFF2-40B4-BE49-F238E27FC236}">
                <a16:creationId xmlns:a16="http://schemas.microsoft.com/office/drawing/2014/main" id="{6155610B-93FF-44F8-B232-895C76ECA032}"/>
              </a:ext>
            </a:extLst>
          </p:cNvPr>
          <p:cNvGraphicFramePr/>
          <p:nvPr>
            <p:extLst>
              <p:ext uri="{D42A27DB-BD31-4B8C-83A1-F6EECF244321}">
                <p14:modId xmlns:p14="http://schemas.microsoft.com/office/powerpoint/2010/main" val="3118451940"/>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36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400" b="0">
                <a:latin typeface="+mj-lt"/>
                <a:ea typeface="+mj-ea"/>
                <a:cs typeface="+mj-cs"/>
              </a:rPr>
              <a:t>Statistical Validity of Association Claims</a:t>
            </a:r>
          </a:p>
        </p:txBody>
      </p:sp>
      <p:sp>
        <p:nvSpPr>
          <p:cNvPr id="20" name="Rectangle 19">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D3E92E71-2791-4D02-9866-85BA67F69EB8}"/>
              </a:ext>
            </a:extLst>
          </p:cNvPr>
          <p:cNvGraphicFramePr/>
          <p:nvPr>
            <p:extLst>
              <p:ext uri="{D42A27DB-BD31-4B8C-83A1-F6EECF244321}">
                <p14:modId xmlns:p14="http://schemas.microsoft.com/office/powerpoint/2010/main" val="2793228489"/>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6617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800" b="0">
                <a:latin typeface="+mj-lt"/>
                <a:ea typeface="+mj-ea"/>
                <a:cs typeface="+mj-cs"/>
              </a:rPr>
              <a:t>Variables</a:t>
            </a:r>
          </a:p>
        </p:txBody>
      </p:sp>
      <p:graphicFrame>
        <p:nvGraphicFramePr>
          <p:cNvPr id="5" name="Text Placeholder 2">
            <a:extLst>
              <a:ext uri="{FF2B5EF4-FFF2-40B4-BE49-F238E27FC236}">
                <a16:creationId xmlns:a16="http://schemas.microsoft.com/office/drawing/2014/main" id="{8CBC6FA9-52CB-4D21-B255-F8E87A977220}"/>
              </a:ext>
            </a:extLst>
          </p:cNvPr>
          <p:cNvGraphicFramePr/>
          <p:nvPr>
            <p:extLst>
              <p:ext uri="{D42A27DB-BD31-4B8C-83A1-F6EECF244321}">
                <p14:modId xmlns:p14="http://schemas.microsoft.com/office/powerpoint/2010/main" val="642685947"/>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0301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90417" y="943430"/>
            <a:ext cx="4601030" cy="2201869"/>
          </a:xfrm>
        </p:spPr>
        <p:txBody>
          <a:bodyPr>
            <a:normAutofit fontScale="92500"/>
          </a:bodyPr>
          <a:lstStyle/>
          <a:p>
            <a:pPr>
              <a:spcBef>
                <a:spcPts val="1200"/>
              </a:spcBef>
            </a:pPr>
            <a:r>
              <a:rPr lang="en-US" sz="2800" dirty="0"/>
              <a:t>Three Criteria for Causation </a:t>
            </a:r>
          </a:p>
          <a:p>
            <a:pPr lvl="1">
              <a:spcBef>
                <a:spcPts val="1200"/>
              </a:spcBef>
            </a:pPr>
            <a:r>
              <a:rPr lang="en-US" b="1" dirty="0"/>
              <a:t>Covariance</a:t>
            </a:r>
          </a:p>
          <a:p>
            <a:pPr lvl="1">
              <a:spcBef>
                <a:spcPts val="1200"/>
              </a:spcBef>
            </a:pPr>
            <a:r>
              <a:rPr lang="en-US" b="1" dirty="0"/>
              <a:t>Temporal precedence</a:t>
            </a:r>
          </a:p>
          <a:p>
            <a:pPr lvl="1">
              <a:spcBef>
                <a:spcPts val="1200"/>
              </a:spcBef>
            </a:pPr>
            <a:r>
              <a:rPr lang="en-US" b="1" dirty="0"/>
              <a:t>Internal validity</a:t>
            </a:r>
          </a:p>
        </p:txBody>
      </p:sp>
      <p:sp>
        <p:nvSpPr>
          <p:cNvPr id="4" name="Title 3"/>
          <p:cNvSpPr>
            <a:spLocks noGrp="1"/>
          </p:cNvSpPr>
          <p:nvPr>
            <p:ph type="title"/>
          </p:nvPr>
        </p:nvSpPr>
        <p:spPr>
          <a:xfrm>
            <a:off x="439476" y="12343"/>
            <a:ext cx="8502912" cy="1154499"/>
          </a:xfrm>
        </p:spPr>
        <p:txBody>
          <a:bodyPr>
            <a:normAutofit fontScale="90000"/>
          </a:bodyPr>
          <a:lstStyle/>
          <a:p>
            <a:r>
              <a:rPr lang="en-US" sz="4400" dirty="0"/>
              <a:t>Interrogating Causal Claims</a:t>
            </a:r>
          </a:p>
        </p:txBody>
      </p:sp>
      <p:graphicFrame>
        <p:nvGraphicFramePr>
          <p:cNvPr id="5" name="Table 4" descr="A table with 2 columns and 4 rows. The column headers are Criterion and Definition."/>
          <p:cNvGraphicFramePr>
            <a:graphicFrameLocks noGrp="1"/>
          </p:cNvGraphicFramePr>
          <p:nvPr>
            <p:extLst>
              <p:ext uri="{D42A27DB-BD31-4B8C-83A1-F6EECF244321}">
                <p14:modId xmlns:p14="http://schemas.microsoft.com/office/powerpoint/2010/main" val="3689364739"/>
              </p:ext>
            </p:extLst>
          </p:nvPr>
        </p:nvGraphicFramePr>
        <p:xfrm>
          <a:off x="1342569" y="3628572"/>
          <a:ext cx="6480632" cy="2754645"/>
        </p:xfrm>
        <a:graphic>
          <a:graphicData uri="http://schemas.openxmlformats.org/drawingml/2006/table">
            <a:tbl>
              <a:tblPr firstRow="1">
                <a:tableStyleId>{5940675A-B579-460E-94D1-54222C63F5DA}</a:tableStyleId>
              </a:tblPr>
              <a:tblGrid>
                <a:gridCol w="3240316">
                  <a:extLst>
                    <a:ext uri="{9D8B030D-6E8A-4147-A177-3AD203B41FA5}">
                      <a16:colId xmlns:a16="http://schemas.microsoft.com/office/drawing/2014/main" val="20000"/>
                    </a:ext>
                  </a:extLst>
                </a:gridCol>
                <a:gridCol w="3240316">
                  <a:extLst>
                    <a:ext uri="{9D8B030D-6E8A-4147-A177-3AD203B41FA5}">
                      <a16:colId xmlns:a16="http://schemas.microsoft.com/office/drawing/2014/main" val="20001"/>
                    </a:ext>
                  </a:extLst>
                </a:gridCol>
              </a:tblGrid>
              <a:tr h="275466">
                <a:tc>
                  <a:txBody>
                    <a:bodyPr/>
                    <a:lstStyle/>
                    <a:p>
                      <a:pPr marL="0" marR="0">
                        <a:lnSpc>
                          <a:spcPct val="107000"/>
                        </a:lnSpc>
                        <a:spcBef>
                          <a:spcPts val="0"/>
                        </a:spcBef>
                        <a:spcAft>
                          <a:spcPts val="0"/>
                        </a:spcAft>
                      </a:pPr>
                      <a:r>
                        <a:rPr lang="en-US" sz="1100" dirty="0">
                          <a:effectLst/>
                        </a:rPr>
                        <a:t>Criterion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01857">
                <a:tc>
                  <a:txBody>
                    <a:bodyPr/>
                    <a:lstStyle/>
                    <a:p>
                      <a:pPr marL="0" marR="0">
                        <a:lnSpc>
                          <a:spcPct val="107000"/>
                        </a:lnSpc>
                        <a:spcBef>
                          <a:spcPts val="0"/>
                        </a:spcBef>
                        <a:spcAft>
                          <a:spcPts val="0"/>
                        </a:spcAft>
                      </a:pPr>
                      <a:r>
                        <a:rPr lang="en-US" sz="1100">
                          <a:effectLst/>
                        </a:rPr>
                        <a:t>Covariance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The study's results show that as A changes, B changes; for example, high levels of A go with high levels of B, and low levels of A go with low levels of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0928">
                <a:tc>
                  <a:txBody>
                    <a:bodyPr/>
                    <a:lstStyle/>
                    <a:p>
                      <a:pPr marL="0" marR="0">
                        <a:lnSpc>
                          <a:spcPct val="107000"/>
                        </a:lnSpc>
                        <a:spcBef>
                          <a:spcPts val="0"/>
                        </a:spcBef>
                        <a:spcAft>
                          <a:spcPts val="0"/>
                        </a:spcAft>
                      </a:pPr>
                      <a:r>
                        <a:rPr lang="en-US" sz="1100">
                          <a:effectLst/>
                        </a:rPr>
                        <a:t>Temporal precedence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The study's method ensures that A comes first in time, before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6394">
                <a:tc>
                  <a:txBody>
                    <a:bodyPr/>
                    <a:lstStyle/>
                    <a:p>
                      <a:pPr marL="0" marR="0">
                        <a:lnSpc>
                          <a:spcPct val="107000"/>
                        </a:lnSpc>
                        <a:spcBef>
                          <a:spcPts val="0"/>
                        </a:spcBef>
                        <a:spcAft>
                          <a:spcPts val="0"/>
                        </a:spcAft>
                      </a:pPr>
                      <a:r>
                        <a:rPr lang="en-US" sz="1100">
                          <a:effectLst/>
                        </a:rPr>
                        <a:t>Internal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The study's method ensures that there are no plausible alternative explanations for the change in B; A is the only thing that changed.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2" name="Picture 1" descr="Table 3.6 is titled three criteria for establishing causation between variable A and variable B.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255" y="2956373"/>
            <a:ext cx="6979354" cy="3901627"/>
          </a:xfrm>
          <a:prstGeom prst="rect">
            <a:avLst/>
          </a:prstGeom>
        </p:spPr>
      </p:pic>
    </p:spTree>
    <p:extLst>
      <p:ext uri="{BB962C8B-B14F-4D97-AF65-F5344CB8AC3E}">
        <p14:creationId xmlns:p14="http://schemas.microsoft.com/office/powerpoint/2010/main" val="363082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1767" y="1749998"/>
            <a:ext cx="4293084" cy="3603625"/>
          </a:xfrm>
        </p:spPr>
        <p:txBody>
          <a:bodyPr/>
          <a:lstStyle/>
          <a:p>
            <a:pPr>
              <a:lnSpc>
                <a:spcPct val="150000"/>
              </a:lnSpc>
              <a:spcBef>
                <a:spcPts val="1800"/>
              </a:spcBef>
            </a:pPr>
            <a:r>
              <a:rPr lang="en-US" b="1" dirty="0"/>
              <a:t>Experiment</a:t>
            </a:r>
          </a:p>
          <a:p>
            <a:pPr>
              <a:lnSpc>
                <a:spcPct val="150000"/>
              </a:lnSpc>
              <a:spcBef>
                <a:spcPts val="1800"/>
              </a:spcBef>
            </a:pPr>
            <a:r>
              <a:rPr lang="en-US" b="1" dirty="0"/>
              <a:t>Independent variable</a:t>
            </a:r>
          </a:p>
          <a:p>
            <a:pPr>
              <a:lnSpc>
                <a:spcPct val="150000"/>
              </a:lnSpc>
              <a:spcBef>
                <a:spcPts val="1800"/>
              </a:spcBef>
            </a:pPr>
            <a:r>
              <a:rPr lang="en-US" b="1" dirty="0"/>
              <a:t>Dependent variable</a:t>
            </a:r>
          </a:p>
          <a:p>
            <a:pPr>
              <a:lnSpc>
                <a:spcPct val="150000"/>
              </a:lnSpc>
              <a:spcBef>
                <a:spcPts val="1800"/>
              </a:spcBef>
            </a:pPr>
            <a:r>
              <a:rPr lang="en-US" b="1" dirty="0"/>
              <a:t>Random assignment</a:t>
            </a:r>
            <a:endParaRPr lang="en-US" dirty="0"/>
          </a:p>
        </p:txBody>
      </p:sp>
      <p:sp>
        <p:nvSpPr>
          <p:cNvPr id="4" name="Title 3"/>
          <p:cNvSpPr>
            <a:spLocks noGrp="1"/>
          </p:cNvSpPr>
          <p:nvPr>
            <p:ph type="title"/>
          </p:nvPr>
        </p:nvSpPr>
        <p:spPr>
          <a:xfrm>
            <a:off x="439476" y="0"/>
            <a:ext cx="8502912" cy="1285969"/>
          </a:xfrm>
        </p:spPr>
        <p:txBody>
          <a:bodyPr>
            <a:noAutofit/>
          </a:bodyPr>
          <a:lstStyle/>
          <a:p>
            <a:r>
              <a:rPr lang="en-US" sz="4400" dirty="0"/>
              <a:t>Experiments Can Support Causal Claims</a:t>
            </a:r>
          </a:p>
        </p:txBody>
      </p:sp>
      <p:pic>
        <p:nvPicPr>
          <p:cNvPr id="2" name="Picture 1" descr="Figure 3.5 is a bar graph that has keyboard, voice, drama, and no lessons on the X axis, and mean increase in full-scale IQ on the Y axis, from 0 to 10. Keyboard goes almost to 7, and has extrema around 8.3. Voice goes just above 7, and has extrema at 9. Drama goes just below 5 and, and has extrema at 6. The No lessons is just below 4, and has extrema at 5. The caption reads: Fig. 1. Mean increase in full-scale IQ, Wechsler Intelligence Scale for Children - Third Edition, for each group of 6 year olds who completed the study. Error bars show standard err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737" y="1598591"/>
            <a:ext cx="4248411" cy="4480746"/>
          </a:xfrm>
          <a:prstGeom prst="rect">
            <a:avLst/>
          </a:prstGeom>
        </p:spPr>
      </p:pic>
    </p:spTree>
    <p:extLst>
      <p:ext uri="{BB962C8B-B14F-4D97-AF65-F5344CB8AC3E}">
        <p14:creationId xmlns:p14="http://schemas.microsoft.com/office/powerpoint/2010/main" val="388989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400" b="0">
                <a:latin typeface="+mj-lt"/>
                <a:ea typeface="+mj-ea"/>
                <a:cs typeface="+mj-cs"/>
              </a:rPr>
              <a:t>Other Validities to Interrogate in Causal Claims</a:t>
            </a:r>
          </a:p>
        </p:txBody>
      </p:sp>
      <p:graphicFrame>
        <p:nvGraphicFramePr>
          <p:cNvPr id="5" name="Text Placeholder 2">
            <a:extLst>
              <a:ext uri="{FF2B5EF4-FFF2-40B4-BE49-F238E27FC236}">
                <a16:creationId xmlns:a16="http://schemas.microsoft.com/office/drawing/2014/main" id="{71DC4738-F0B0-41C3-B356-93AC24C307AF}"/>
              </a:ext>
            </a:extLst>
          </p:cNvPr>
          <p:cNvGraphicFramePr/>
          <p:nvPr>
            <p:extLst>
              <p:ext uri="{D42A27DB-BD31-4B8C-83A1-F6EECF244321}">
                <p14:modId xmlns:p14="http://schemas.microsoft.com/office/powerpoint/2010/main" val="673816279"/>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4263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600" b="0">
                <a:latin typeface="+mj-lt"/>
                <a:ea typeface="+mj-ea"/>
                <a:cs typeface="+mj-cs"/>
              </a:rPr>
              <a:t>Prioritizing Validities </a:t>
            </a:r>
          </a:p>
        </p:txBody>
      </p:sp>
      <p:graphicFrame>
        <p:nvGraphicFramePr>
          <p:cNvPr id="5" name="Text Placeholder 2">
            <a:extLst>
              <a:ext uri="{FF2B5EF4-FFF2-40B4-BE49-F238E27FC236}">
                <a16:creationId xmlns:a16="http://schemas.microsoft.com/office/drawing/2014/main" id="{2C9A0493-4C99-4CD7-BD74-261A7CEB8992}"/>
              </a:ext>
            </a:extLst>
          </p:cNvPr>
          <p:cNvGraphicFramePr/>
          <p:nvPr>
            <p:extLst>
              <p:ext uri="{D42A27DB-BD31-4B8C-83A1-F6EECF244321}">
                <p14:modId xmlns:p14="http://schemas.microsoft.com/office/powerpoint/2010/main" val="4084138568"/>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27816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7C83-6880-4B15-96BD-395FF08D9C36}"/>
              </a:ext>
            </a:extLst>
          </p:cNvPr>
          <p:cNvSpPr>
            <a:spLocks noGrp="1"/>
          </p:cNvSpPr>
          <p:nvPr>
            <p:ph type="title"/>
          </p:nvPr>
        </p:nvSpPr>
        <p:spPr/>
        <p:txBody>
          <a:bodyPr/>
          <a:lstStyle/>
          <a:p>
            <a:pPr algn="ctr"/>
            <a:r>
              <a:rPr lang="en-US" dirty="0"/>
              <a:t>Drawing Conclusions</a:t>
            </a:r>
          </a:p>
        </p:txBody>
      </p:sp>
      <p:sp>
        <p:nvSpPr>
          <p:cNvPr id="3" name="Text Placeholder 2">
            <a:extLst>
              <a:ext uri="{FF2B5EF4-FFF2-40B4-BE49-F238E27FC236}">
                <a16:creationId xmlns:a16="http://schemas.microsoft.com/office/drawing/2014/main" id="{7CFBBFCD-E2E3-4F34-9494-CC18556ECB9F}"/>
              </a:ext>
            </a:extLst>
          </p:cNvPr>
          <p:cNvSpPr>
            <a:spLocks noGrp="1"/>
          </p:cNvSpPr>
          <p:nvPr>
            <p:ph type="body" sz="quarter" idx="10"/>
          </p:nvPr>
        </p:nvSpPr>
        <p:spPr/>
        <p:txBody>
          <a:bodyPr/>
          <a:lstStyle/>
          <a:p>
            <a:r>
              <a:rPr lang="en-US" dirty="0"/>
              <a:t>Results of significance can only support the study’s hypotheses</a:t>
            </a:r>
          </a:p>
          <a:p>
            <a:r>
              <a:rPr lang="en-US" dirty="0"/>
              <a:t>Any one study’s findings cannot prove a theory or hypothesis</a:t>
            </a:r>
          </a:p>
          <a:p>
            <a:pPr lvl="1"/>
            <a:r>
              <a:rPr lang="en-US" dirty="0"/>
              <a:t>However, it can support, add to the extant literature supporting a theory, </a:t>
            </a:r>
          </a:p>
          <a:p>
            <a:pPr lvl="1"/>
            <a:r>
              <a:rPr lang="en-US" dirty="0"/>
              <a:t>Can substantiate the considerable support in the literature</a:t>
            </a:r>
          </a:p>
          <a:p>
            <a:pPr lvl="1"/>
            <a:r>
              <a:rPr lang="en-US" dirty="0"/>
              <a:t>Can suggest new possible relationships or support a new hypothesis. </a:t>
            </a:r>
          </a:p>
        </p:txBody>
      </p:sp>
    </p:spTree>
    <p:extLst>
      <p:ext uri="{BB962C8B-B14F-4D97-AF65-F5344CB8AC3E}">
        <p14:creationId xmlns:p14="http://schemas.microsoft.com/office/powerpoint/2010/main" val="268087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400" b="0">
                <a:latin typeface="+mj-lt"/>
                <a:ea typeface="+mj-ea"/>
                <a:cs typeface="+mj-cs"/>
              </a:rPr>
              <a:t>Measured and Manipulated Variables</a:t>
            </a:r>
          </a:p>
        </p:txBody>
      </p:sp>
      <p:graphicFrame>
        <p:nvGraphicFramePr>
          <p:cNvPr id="5" name="Text Placeholder 2">
            <a:extLst>
              <a:ext uri="{FF2B5EF4-FFF2-40B4-BE49-F238E27FC236}">
                <a16:creationId xmlns:a16="http://schemas.microsoft.com/office/drawing/2014/main" id="{50746DCE-9C77-4806-8365-75275317267D}"/>
              </a:ext>
            </a:extLst>
          </p:cNvPr>
          <p:cNvGraphicFramePr/>
          <p:nvPr>
            <p:extLst>
              <p:ext uri="{D42A27DB-BD31-4B8C-83A1-F6EECF244321}">
                <p14:modId xmlns:p14="http://schemas.microsoft.com/office/powerpoint/2010/main" val="1145448526"/>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3363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7" y="0"/>
            <a:ext cx="8502912" cy="1285969"/>
          </a:xfrm>
        </p:spPr>
        <p:txBody>
          <a:bodyPr>
            <a:noAutofit/>
          </a:bodyPr>
          <a:lstStyle/>
          <a:p>
            <a:r>
              <a:rPr lang="en-US" sz="4400" dirty="0"/>
              <a:t>From Conceptual Variable to Operational Definition</a:t>
            </a:r>
          </a:p>
        </p:txBody>
      </p:sp>
      <p:graphicFrame>
        <p:nvGraphicFramePr>
          <p:cNvPr id="4" name="Table 3" descr="A table with 4 columns and 5 rows. The column headers are Variable name and conceptual variable, operational definition or one possibility, levels of this variable, and is the variable measured or manipulated in this context."/>
          <p:cNvGraphicFramePr>
            <a:graphicFrameLocks noGrp="1"/>
          </p:cNvGraphicFramePr>
          <p:nvPr>
            <p:extLst>
              <p:ext uri="{D42A27DB-BD31-4B8C-83A1-F6EECF244321}">
                <p14:modId xmlns:p14="http://schemas.microsoft.com/office/powerpoint/2010/main" val="1891643945"/>
              </p:ext>
            </p:extLst>
          </p:nvPr>
        </p:nvGraphicFramePr>
        <p:xfrm>
          <a:off x="609600" y="1647372"/>
          <a:ext cx="7895772" cy="5000173"/>
        </p:xfrm>
        <a:graphic>
          <a:graphicData uri="http://schemas.openxmlformats.org/drawingml/2006/table">
            <a:tbl>
              <a:tblPr firstRow="1" bandRow="1">
                <a:tableStyleId>{5940675A-B579-460E-94D1-54222C63F5DA}</a:tableStyleId>
              </a:tblPr>
              <a:tblGrid>
                <a:gridCol w="1973520">
                  <a:extLst>
                    <a:ext uri="{9D8B030D-6E8A-4147-A177-3AD203B41FA5}">
                      <a16:colId xmlns:a16="http://schemas.microsoft.com/office/drawing/2014/main" val="20000"/>
                    </a:ext>
                  </a:extLst>
                </a:gridCol>
                <a:gridCol w="1973520">
                  <a:extLst>
                    <a:ext uri="{9D8B030D-6E8A-4147-A177-3AD203B41FA5}">
                      <a16:colId xmlns:a16="http://schemas.microsoft.com/office/drawing/2014/main" val="20001"/>
                    </a:ext>
                  </a:extLst>
                </a:gridCol>
                <a:gridCol w="1974366">
                  <a:extLst>
                    <a:ext uri="{9D8B030D-6E8A-4147-A177-3AD203B41FA5}">
                      <a16:colId xmlns:a16="http://schemas.microsoft.com/office/drawing/2014/main" val="20002"/>
                    </a:ext>
                  </a:extLst>
                </a:gridCol>
                <a:gridCol w="1974366">
                  <a:extLst>
                    <a:ext uri="{9D8B030D-6E8A-4147-A177-3AD203B41FA5}">
                      <a16:colId xmlns:a16="http://schemas.microsoft.com/office/drawing/2014/main" val="20003"/>
                    </a:ext>
                  </a:extLst>
                </a:gridCol>
              </a:tblGrid>
              <a:tr h="603708">
                <a:tc>
                  <a:txBody>
                    <a:bodyPr/>
                    <a:lstStyle/>
                    <a:p>
                      <a:pPr marL="0" marR="0">
                        <a:lnSpc>
                          <a:spcPct val="107000"/>
                        </a:lnSpc>
                        <a:spcBef>
                          <a:spcPts val="0"/>
                        </a:spcBef>
                        <a:spcAft>
                          <a:spcPts val="0"/>
                        </a:spcAft>
                      </a:pPr>
                      <a:r>
                        <a:rPr lang="en-US" sz="1200" dirty="0">
                          <a:effectLst/>
                        </a:rPr>
                        <a:t>Variable name, conceptual 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Operational definition, one possibility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dirty="0">
                          <a:effectLst/>
                        </a:rPr>
                        <a:t>Levels of this 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Is the variable measured or manipulated in this context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extLst>
                  <a:ext uri="{0D108BD9-81ED-4DB2-BD59-A6C34878D82A}">
                    <a16:rowId xmlns:a16="http://schemas.microsoft.com/office/drawing/2014/main" val="10000"/>
                  </a:ext>
                </a:extLst>
              </a:tr>
              <a:tr h="628066">
                <a:tc>
                  <a:txBody>
                    <a:bodyPr/>
                    <a:lstStyle/>
                    <a:p>
                      <a:pPr marL="0" marR="0">
                        <a:lnSpc>
                          <a:spcPct val="107000"/>
                        </a:lnSpc>
                        <a:spcBef>
                          <a:spcPts val="0"/>
                        </a:spcBef>
                        <a:spcAft>
                          <a:spcPts val="0"/>
                        </a:spcAft>
                      </a:pPr>
                      <a:r>
                        <a:rPr lang="en-US" sz="1200">
                          <a:effectLst/>
                        </a:rPr>
                        <a:t>Car ownership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Researchers asked people to circle "I own a car" or "I do not" on their questionnaire.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dirty="0">
                          <a:effectLst/>
                        </a:rPr>
                        <a:t>2 levels: own a car or not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Measured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extLst>
                  <a:ext uri="{0D108BD9-81ED-4DB2-BD59-A6C34878D82A}">
                    <a16:rowId xmlns:a16="http://schemas.microsoft.com/office/drawing/2014/main" val="10001"/>
                  </a:ext>
                </a:extLst>
              </a:tr>
              <a:tr h="1256133">
                <a:tc>
                  <a:txBody>
                    <a:bodyPr/>
                    <a:lstStyle/>
                    <a:p>
                      <a:pPr marL="0" marR="0">
                        <a:lnSpc>
                          <a:spcPct val="107000"/>
                        </a:lnSpc>
                        <a:spcBef>
                          <a:spcPts val="0"/>
                        </a:spcBef>
                        <a:spcAft>
                          <a:spcPts val="0"/>
                        </a:spcAft>
                      </a:pPr>
                      <a:r>
                        <a:rPr lang="en-US" sz="1200">
                          <a:effectLst/>
                        </a:rPr>
                        <a:t>Expressing gratitude to a romantic partner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Researchers asked people in relationships the extent to which they agree with items such as "I tell my partner often that she or he  is the best"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dirty="0">
                          <a:effectLst/>
                        </a:rPr>
                        <a:t>7 levels, from 1, strongly disagree, to 7, strongly agree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dirty="0">
                          <a:effectLst/>
                        </a:rPr>
                        <a:t>Measured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extLst>
                  <a:ext uri="{0D108BD9-81ED-4DB2-BD59-A6C34878D82A}">
                    <a16:rowId xmlns:a16="http://schemas.microsoft.com/office/drawing/2014/main" val="10002"/>
                  </a:ext>
                </a:extLst>
              </a:tr>
              <a:tr h="1256133">
                <a:tc>
                  <a:txBody>
                    <a:bodyPr/>
                    <a:lstStyle/>
                    <a:p>
                      <a:pPr marL="0" marR="0">
                        <a:lnSpc>
                          <a:spcPct val="107000"/>
                        </a:lnSpc>
                        <a:spcBef>
                          <a:spcPts val="0"/>
                        </a:spcBef>
                        <a:spcAft>
                          <a:spcPts val="0"/>
                        </a:spcAft>
                      </a:pPr>
                      <a:r>
                        <a:rPr lang="en-US" sz="1200">
                          <a:effectLst/>
                        </a:rPr>
                        <a:t>Type of story told about a scientist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Researchers assigned participants to read stories about Einstein and Curie, which related either their work struggles or their achievements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2 levels: a story about a scientist's struggles and a story about a scientist's achievements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Manipulated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extLst>
                  <a:ext uri="{0D108BD9-81ED-4DB2-BD59-A6C34878D82A}">
                    <a16:rowId xmlns:a16="http://schemas.microsoft.com/office/drawing/2014/main" val="10003"/>
                  </a:ext>
                </a:extLst>
              </a:tr>
              <a:tr h="1256133">
                <a:tc>
                  <a:txBody>
                    <a:bodyPr/>
                    <a:lstStyle/>
                    <a:p>
                      <a:pPr marL="0" marR="0">
                        <a:lnSpc>
                          <a:spcPct val="107000"/>
                        </a:lnSpc>
                        <a:spcBef>
                          <a:spcPts val="0"/>
                        </a:spcBef>
                        <a:spcAft>
                          <a:spcPts val="0"/>
                        </a:spcAft>
                      </a:pPr>
                      <a:r>
                        <a:rPr lang="en-US" sz="1200">
                          <a:effectLst/>
                        </a:rPr>
                        <a:t>What time children eat dinner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Using a daily food diary, researchers had children write down what time they ate dinner each evening.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a:effectLst/>
                        </a:rPr>
                        <a:t>Researchers divided children into two groups: those who ate dinner between 2 P. M. and 8 P. M., and those who ate after 8 P. 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200" dirty="0">
                          <a:effectLst/>
                        </a:rPr>
                        <a:t>Measured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96" marR="61796" marT="0" marB="0"/>
                </a:tc>
                <a:extLst>
                  <a:ext uri="{0D108BD9-81ED-4DB2-BD59-A6C34878D82A}">
                    <a16:rowId xmlns:a16="http://schemas.microsoft.com/office/drawing/2014/main" val="10004"/>
                  </a:ext>
                </a:extLst>
              </a:tr>
            </a:tbl>
          </a:graphicData>
        </a:graphic>
      </p:graphicFrame>
      <p:pic>
        <p:nvPicPr>
          <p:cNvPr id="3" name="Picture 2" descr="Table 3.1 is titled Describing Vari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88" y="1505270"/>
            <a:ext cx="8241166" cy="5299527"/>
          </a:xfrm>
          <a:prstGeom prst="rect">
            <a:avLst/>
          </a:prstGeom>
        </p:spPr>
      </p:pic>
    </p:spTree>
    <p:extLst>
      <p:ext uri="{BB962C8B-B14F-4D97-AF65-F5344CB8AC3E}">
        <p14:creationId xmlns:p14="http://schemas.microsoft.com/office/powerpoint/2010/main" val="58726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7" y="0"/>
            <a:ext cx="8502912" cy="1285969"/>
          </a:xfrm>
        </p:spPr>
        <p:txBody>
          <a:bodyPr>
            <a:noAutofit/>
          </a:bodyPr>
          <a:lstStyle/>
          <a:p>
            <a:r>
              <a:rPr lang="en-US" sz="4400" dirty="0"/>
              <a:t>Operationalizing “School Achievement”</a:t>
            </a:r>
          </a:p>
        </p:txBody>
      </p:sp>
      <p:pic>
        <p:nvPicPr>
          <p:cNvPr id="3" name="Picture 2" descr="Figure 3.2 is a flowchart which flows from school achievement, labeled as a conceptual variable, to 3 pictures, all labeled as operational variables. The first picture is of a self-report questionnaire, the second is of a woman looking on a computer screen which is labeled as checking records, and the third is of a teacher checking students' papers labeled teachers' observ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4458"/>
            <a:ext cx="9144000" cy="3714750"/>
          </a:xfrm>
          <a:prstGeom prst="rect">
            <a:avLst/>
          </a:prstGeom>
        </p:spPr>
      </p:pic>
    </p:spTree>
    <p:extLst>
      <p:ext uri="{BB962C8B-B14F-4D97-AF65-F5344CB8AC3E}">
        <p14:creationId xmlns:p14="http://schemas.microsoft.com/office/powerpoint/2010/main" val="85743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5176" y="1560674"/>
            <a:ext cx="4456113" cy="3792949"/>
          </a:xfrm>
        </p:spPr>
        <p:txBody>
          <a:bodyPr/>
          <a:lstStyle/>
          <a:p>
            <a:pPr>
              <a:spcBef>
                <a:spcPts val="1800"/>
              </a:spcBef>
            </a:pPr>
            <a:r>
              <a:rPr lang="en-US" dirty="0"/>
              <a:t>Frequency claims</a:t>
            </a:r>
          </a:p>
          <a:p>
            <a:pPr>
              <a:spcBef>
                <a:spcPts val="1800"/>
              </a:spcBef>
            </a:pPr>
            <a:r>
              <a:rPr lang="en-US" dirty="0"/>
              <a:t>Association claims</a:t>
            </a:r>
          </a:p>
          <a:p>
            <a:pPr>
              <a:spcBef>
                <a:spcPts val="1800"/>
              </a:spcBef>
            </a:pPr>
            <a:r>
              <a:rPr lang="en-US" dirty="0"/>
              <a:t>Causal claims</a:t>
            </a:r>
          </a:p>
          <a:p>
            <a:pPr>
              <a:spcBef>
                <a:spcPts val="1800"/>
              </a:spcBef>
            </a:pPr>
            <a:r>
              <a:rPr lang="en-US" dirty="0"/>
              <a:t>Not all based on research </a:t>
            </a:r>
          </a:p>
        </p:txBody>
      </p:sp>
      <p:sp>
        <p:nvSpPr>
          <p:cNvPr id="3" name="Title 2"/>
          <p:cNvSpPr>
            <a:spLocks noGrp="1"/>
          </p:cNvSpPr>
          <p:nvPr>
            <p:ph type="title"/>
          </p:nvPr>
        </p:nvSpPr>
        <p:spPr>
          <a:xfrm>
            <a:off x="439476" y="142969"/>
            <a:ext cx="3954724" cy="1143000"/>
          </a:xfrm>
        </p:spPr>
        <p:txBody>
          <a:bodyPr>
            <a:normAutofit fontScale="90000"/>
          </a:bodyPr>
          <a:lstStyle/>
          <a:p>
            <a:r>
              <a:rPr lang="en-US" sz="4400" dirty="0"/>
              <a:t>Three Claims</a:t>
            </a:r>
          </a:p>
        </p:txBody>
      </p:sp>
      <p:graphicFrame>
        <p:nvGraphicFramePr>
          <p:cNvPr id="5" name="Table 4" descr="A table with 2 columns and 4 rows. The column headers are Claim Type and Sample Headlines. "/>
          <p:cNvGraphicFramePr>
            <a:graphicFrameLocks noGrp="1"/>
          </p:cNvGraphicFramePr>
          <p:nvPr>
            <p:extLst>
              <p:ext uri="{D42A27DB-BD31-4B8C-83A1-F6EECF244321}">
                <p14:modId xmlns:p14="http://schemas.microsoft.com/office/powerpoint/2010/main" val="4105891558"/>
              </p:ext>
            </p:extLst>
          </p:nvPr>
        </p:nvGraphicFramePr>
        <p:xfrm>
          <a:off x="5025572" y="523448"/>
          <a:ext cx="3944258" cy="4830175"/>
        </p:xfrm>
        <a:graphic>
          <a:graphicData uri="http://schemas.openxmlformats.org/drawingml/2006/table">
            <a:tbl>
              <a:tblPr firstRow="1">
                <a:tableStyleId>{5940675A-B579-460E-94D1-54222C63F5DA}</a:tableStyleId>
              </a:tblPr>
              <a:tblGrid>
                <a:gridCol w="1972129">
                  <a:extLst>
                    <a:ext uri="{9D8B030D-6E8A-4147-A177-3AD203B41FA5}">
                      <a16:colId xmlns:a16="http://schemas.microsoft.com/office/drawing/2014/main" val="20000"/>
                    </a:ext>
                  </a:extLst>
                </a:gridCol>
                <a:gridCol w="1972129">
                  <a:extLst>
                    <a:ext uri="{9D8B030D-6E8A-4147-A177-3AD203B41FA5}">
                      <a16:colId xmlns:a16="http://schemas.microsoft.com/office/drawing/2014/main" val="20001"/>
                    </a:ext>
                  </a:extLst>
                </a:gridCol>
              </a:tblGrid>
              <a:tr h="386495">
                <a:tc>
                  <a:txBody>
                    <a:bodyPr/>
                    <a:lstStyle/>
                    <a:p>
                      <a:pPr marL="0" marR="0">
                        <a:lnSpc>
                          <a:spcPct val="107000"/>
                        </a:lnSpc>
                        <a:spcBef>
                          <a:spcPts val="0"/>
                        </a:spcBef>
                        <a:spcAft>
                          <a:spcPts val="0"/>
                        </a:spcAft>
                      </a:pPr>
                      <a:r>
                        <a:rPr lang="en-US" sz="1100" dirty="0">
                          <a:effectLst/>
                        </a:rPr>
                        <a:t>Claim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Sample headline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18866">
                <a:tc>
                  <a:txBody>
                    <a:bodyPr/>
                    <a:lstStyle/>
                    <a:p>
                      <a:pPr marL="0" marR="0">
                        <a:lnSpc>
                          <a:spcPct val="107000"/>
                        </a:lnSpc>
                        <a:spcBef>
                          <a:spcPts val="0"/>
                        </a:spcBef>
                        <a:spcAft>
                          <a:spcPts val="0"/>
                        </a:spcAft>
                      </a:pPr>
                      <a:r>
                        <a:rPr lang="en-US" sz="1100">
                          <a:effectLst/>
                        </a:rPr>
                        <a:t>Frequency Claims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 in 10 teens admit to texting while driving, 42 percent of Europeans never exercise, middle school kids see 2 to 4 alcohol ads a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25155">
                <a:tc>
                  <a:txBody>
                    <a:bodyPr/>
                    <a:lstStyle/>
                    <a:p>
                      <a:pPr marL="0" marR="0">
                        <a:lnSpc>
                          <a:spcPct val="107000"/>
                        </a:lnSpc>
                        <a:spcBef>
                          <a:spcPts val="0"/>
                        </a:spcBef>
                        <a:spcAft>
                          <a:spcPts val="0"/>
                        </a:spcAft>
                      </a:pPr>
                      <a:r>
                        <a:rPr lang="en-US" sz="1100">
                          <a:effectLst/>
                        </a:rPr>
                        <a:t>Association claims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Single people eat fewer vegetables, angry twitter communities linked to heart deaths, girls more likely to be compulsive </a:t>
                      </a:r>
                      <a:r>
                        <a:rPr lang="en-US" sz="1100" dirty="0" err="1">
                          <a:effectLst/>
                        </a:rPr>
                        <a:t>texters</a:t>
                      </a:r>
                      <a:r>
                        <a:rPr lang="en-US" sz="1100" dirty="0">
                          <a:effectLst/>
                        </a:rPr>
                        <a:t>, suffering a concussion could triple the risk of suicide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99659">
                <a:tc>
                  <a:txBody>
                    <a:bodyPr/>
                    <a:lstStyle/>
                    <a:p>
                      <a:pPr marL="0" marR="0">
                        <a:lnSpc>
                          <a:spcPct val="107000"/>
                        </a:lnSpc>
                        <a:spcBef>
                          <a:spcPts val="0"/>
                        </a:spcBef>
                        <a:spcAft>
                          <a:spcPts val="0"/>
                        </a:spcAft>
                      </a:pPr>
                      <a:r>
                        <a:rPr lang="en-US" sz="1100">
                          <a:effectLst/>
                        </a:rPr>
                        <a:t>Casual Claims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Music lessons enhance I Q, babysitting may prime brain for parenting, family meals curb eating disorders, why sleep deprivation makes you crabby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6" name="Picture 5" descr="Table 3.2 is titled Examples of each type of clai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89" y="440203"/>
            <a:ext cx="4209204" cy="5125074"/>
          </a:xfrm>
          <a:prstGeom prst="rect">
            <a:avLst/>
          </a:prstGeom>
        </p:spPr>
      </p:pic>
    </p:spTree>
    <p:extLst>
      <p:ext uri="{BB962C8B-B14F-4D97-AF65-F5344CB8AC3E}">
        <p14:creationId xmlns:p14="http://schemas.microsoft.com/office/powerpoint/2010/main" val="343744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1">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3">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15">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vert="horz" lIns="91440" tIns="45720" rIns="91440" bIns="45720" rtlCol="0" anchor="b">
            <a:normAutofit/>
          </a:bodyPr>
          <a:lstStyle/>
          <a:p>
            <a:r>
              <a:rPr lang="en-US" sz="2800" b="0">
                <a:solidFill>
                  <a:srgbClr val="FFFEFF"/>
                </a:solidFill>
                <a:latin typeface="+mj-lt"/>
                <a:ea typeface="+mj-ea"/>
                <a:cs typeface="+mj-cs"/>
              </a:rPr>
              <a:t>Frequency Claims</a:t>
            </a:r>
          </a:p>
        </p:txBody>
      </p:sp>
      <p:graphicFrame>
        <p:nvGraphicFramePr>
          <p:cNvPr id="5" name="Text Placeholder 2">
            <a:extLst>
              <a:ext uri="{FF2B5EF4-FFF2-40B4-BE49-F238E27FC236}">
                <a16:creationId xmlns:a16="http://schemas.microsoft.com/office/drawing/2014/main" id="{255F2B53-D676-4D00-9529-ACDE55DEA7EC}"/>
              </a:ext>
            </a:extLst>
          </p:cNvPr>
          <p:cNvGraphicFramePr/>
          <p:nvPr>
            <p:extLst>
              <p:ext uri="{D42A27DB-BD31-4B8C-83A1-F6EECF244321}">
                <p14:modId xmlns:p14="http://schemas.microsoft.com/office/powerpoint/2010/main" val="262334449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32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671" y="1037967"/>
            <a:ext cx="2290568" cy="4709131"/>
          </a:xfrm>
        </p:spPr>
        <p:txBody>
          <a:bodyPr vert="horz" lIns="91440" tIns="45720" rIns="91440" bIns="45720" rtlCol="0" anchor="ctr">
            <a:normAutofit/>
          </a:bodyPr>
          <a:lstStyle/>
          <a:p>
            <a:r>
              <a:rPr lang="en-US" sz="2400" b="0">
                <a:latin typeface="+mj-lt"/>
                <a:ea typeface="+mj-ea"/>
                <a:cs typeface="+mj-cs"/>
              </a:rPr>
              <a:t>Association Claims</a:t>
            </a:r>
          </a:p>
        </p:txBody>
      </p:sp>
      <p:graphicFrame>
        <p:nvGraphicFramePr>
          <p:cNvPr id="5" name="Text Placeholder 2">
            <a:extLst>
              <a:ext uri="{FF2B5EF4-FFF2-40B4-BE49-F238E27FC236}">
                <a16:creationId xmlns:a16="http://schemas.microsoft.com/office/drawing/2014/main" id="{03DE7D24-67DE-4CF4-9A06-D494D54C2337}"/>
              </a:ext>
            </a:extLst>
          </p:cNvPr>
          <p:cNvGraphicFramePr/>
          <p:nvPr>
            <p:extLst>
              <p:ext uri="{D42A27DB-BD31-4B8C-83A1-F6EECF244321}">
                <p14:modId xmlns:p14="http://schemas.microsoft.com/office/powerpoint/2010/main" val="3668913629"/>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3035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Positive Association</a:t>
            </a:r>
          </a:p>
        </p:txBody>
      </p:sp>
      <p:pic>
        <p:nvPicPr>
          <p:cNvPr id="4" name="Picture 3" descr="Figure 3.4 part A is a scatterplot with amount of expressed gratitude on the x axis, from 0 to 15, and relationship longevity on the y axis, from 0 to 8. There is a weak positive linear correlation."/>
          <p:cNvPicPr>
            <a:picLocks noChangeAspect="1"/>
          </p:cNvPicPr>
          <p:nvPr/>
        </p:nvPicPr>
        <p:blipFill rotWithShape="1">
          <a:blip r:embed="rId3">
            <a:extLst>
              <a:ext uri="{28A0092B-C50C-407E-A947-70E740481C1C}">
                <a14:useLocalDpi xmlns:a14="http://schemas.microsoft.com/office/drawing/2010/main" val="0"/>
              </a:ext>
            </a:extLst>
          </a:blip>
          <a:srcRect b="65831"/>
          <a:stretch/>
        </p:blipFill>
        <p:spPr>
          <a:xfrm>
            <a:off x="1497892" y="1600471"/>
            <a:ext cx="5926169" cy="3796732"/>
          </a:xfrm>
          <a:prstGeom prst="rect">
            <a:avLst/>
          </a:prstGeom>
        </p:spPr>
      </p:pic>
    </p:spTree>
    <p:extLst>
      <p:ext uri="{BB962C8B-B14F-4D97-AF65-F5344CB8AC3E}">
        <p14:creationId xmlns:p14="http://schemas.microsoft.com/office/powerpoint/2010/main" val="4275899218"/>
      </p:ext>
    </p:extLst>
  </p:cSld>
  <p:clrMapOvr>
    <a:masterClrMapping/>
  </p:clrMapOvr>
</p:sld>
</file>

<file path=ppt/theme/theme1.xml><?xml version="1.0" encoding="utf-8"?>
<a:theme xmlns:a="http://schemas.openxmlformats.org/drawingml/2006/main" name="1_Morling">
  <a:themeElements>
    <a:clrScheme name="Morling">
      <a:dk1>
        <a:srgbClr val="000000"/>
      </a:dk1>
      <a:lt1>
        <a:srgbClr val="FFFFFF"/>
      </a:lt1>
      <a:dk2>
        <a:srgbClr val="1F497D"/>
      </a:dk2>
      <a:lt2>
        <a:srgbClr val="EEECE1"/>
      </a:lt2>
      <a:accent1>
        <a:srgbClr val="F0532D"/>
      </a:accent1>
      <a:accent2>
        <a:srgbClr val="00B2D9"/>
      </a:accent2>
      <a:accent3>
        <a:srgbClr val="ED3D89"/>
      </a:accent3>
      <a:accent4>
        <a:srgbClr val="CFD229"/>
      </a:accent4>
      <a:accent5>
        <a:srgbClr val="00A898"/>
      </a:accent5>
      <a:accent6>
        <a:srgbClr val="F582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rt4LectureSlides" id="{A61100D9-8604-034E-BBD4-4372F6A8B63B}" vid="{EA0AD3E0-BB3A-6D40-A98A-38E4E2C05727}"/>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3828</Words>
  <Application>Microsoft Office PowerPoint</Application>
  <PresentationFormat>On-screen Show (4:3)</PresentationFormat>
  <Paragraphs>362</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Courier New</vt:lpstr>
      <vt:lpstr>Gill Sans MT</vt:lpstr>
      <vt:lpstr>Wingdings 2</vt:lpstr>
      <vt:lpstr>1_Morling</vt:lpstr>
      <vt:lpstr>Dividend</vt:lpstr>
      <vt:lpstr> Scientific Validity &amp; Claims</vt:lpstr>
      <vt:lpstr>Variables</vt:lpstr>
      <vt:lpstr>Measured and Manipulated Variables</vt:lpstr>
      <vt:lpstr>From Conceptual Variable to Operational Definition</vt:lpstr>
      <vt:lpstr>Operationalizing “School Achievement”</vt:lpstr>
      <vt:lpstr>Three Claims</vt:lpstr>
      <vt:lpstr>Frequency Claims</vt:lpstr>
      <vt:lpstr>Association Claims</vt:lpstr>
      <vt:lpstr>Positive Association</vt:lpstr>
      <vt:lpstr>Negative Association</vt:lpstr>
      <vt:lpstr>Zero Association</vt:lpstr>
      <vt:lpstr>Making Predictions Based on Associations</vt:lpstr>
      <vt:lpstr>Verbs for Association and Causal Claims</vt:lpstr>
      <vt:lpstr>Not All Claims Are Based on Research</vt:lpstr>
      <vt:lpstr>Interrogating the Three Claims Using the Four Big Validities</vt:lpstr>
      <vt:lpstr>The Four Big Validities</vt:lpstr>
      <vt:lpstr>Interrogating Frequency Claims</vt:lpstr>
      <vt:lpstr>Interrogating Association Claims</vt:lpstr>
      <vt:lpstr>Statistical Validity of Association Claims</vt:lpstr>
      <vt:lpstr>Interrogating Causal Claims</vt:lpstr>
      <vt:lpstr>Experiments Can Support Causal Claims</vt:lpstr>
      <vt:lpstr>Other Validities to Interrogate in Causal Claims</vt:lpstr>
      <vt:lpstr>Prioritizing Validities </vt:lpstr>
      <vt:lpstr>Drawing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Scientific Validity &amp; Claims</dc:title>
  <dc:creator>Saadia McLeod</dc:creator>
  <cp:lastModifiedBy>Saadia McLeod</cp:lastModifiedBy>
  <cp:revision>1</cp:revision>
  <dcterms:created xsi:type="dcterms:W3CDTF">2019-02-18T04:05:52Z</dcterms:created>
  <dcterms:modified xsi:type="dcterms:W3CDTF">2019-02-18T04:20:38Z</dcterms:modified>
</cp:coreProperties>
</file>