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 id="2147483725" r:id="rId2"/>
  </p:sldMasterIdLst>
  <p:notesMasterIdLst>
    <p:notesMasterId r:id="rId21"/>
  </p:notesMasterIdLst>
  <p:sldIdLst>
    <p:sldId id="256" r:id="rId3"/>
    <p:sldId id="257" r:id="rId4"/>
    <p:sldId id="258" r:id="rId5"/>
    <p:sldId id="259" r:id="rId6"/>
    <p:sldId id="260" r:id="rId7"/>
    <p:sldId id="495" r:id="rId8"/>
    <p:sldId id="524" r:id="rId9"/>
    <p:sldId id="496" r:id="rId10"/>
    <p:sldId id="497" r:id="rId11"/>
    <p:sldId id="499" r:id="rId12"/>
    <p:sldId id="515" r:id="rId13"/>
    <p:sldId id="528" r:id="rId14"/>
    <p:sldId id="498" r:id="rId15"/>
    <p:sldId id="501" r:id="rId16"/>
    <p:sldId id="517" r:id="rId17"/>
    <p:sldId id="518" r:id="rId18"/>
    <p:sldId id="519" r:id="rId19"/>
    <p:sldId id="529"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1F35F7-87F3-4B6E-994C-323C21F90CB8}" v="1" dt="2019-01-28T04:57:53.4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6" autoAdjust="0"/>
    <p:restoredTop sz="94660"/>
  </p:normalViewPr>
  <p:slideViewPr>
    <p:cSldViewPr snapToGrid="0">
      <p:cViewPr varScale="1">
        <p:scale>
          <a:sx n="86" d="100"/>
          <a:sy n="86" d="100"/>
        </p:scale>
        <p:origin x="48" y="14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microsoft.com/office/2016/11/relationships/changesInfo" Target="changesInfos/changesInfo1.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adia McLeod" userId="a5a9a3967bb02a47" providerId="LiveId" clId="{691F35F7-87F3-4B6E-994C-323C21F90CB8}"/>
    <pc:docChg chg="custSel addSld modSld">
      <pc:chgData name="Saadia McLeod" userId="a5a9a3967bb02a47" providerId="LiveId" clId="{691F35F7-87F3-4B6E-994C-323C21F90CB8}" dt="2019-01-28T05:13:56.674" v="922" actId="115"/>
      <pc:docMkLst>
        <pc:docMk/>
      </pc:docMkLst>
      <pc:sldChg chg="modSp">
        <pc:chgData name="Saadia McLeod" userId="a5a9a3967bb02a47" providerId="LiveId" clId="{691F35F7-87F3-4B6E-994C-323C21F90CB8}" dt="2019-01-28T05:07:38.787" v="814" actId="313"/>
        <pc:sldMkLst>
          <pc:docMk/>
          <pc:sldMk cId="3344260069" sldId="257"/>
        </pc:sldMkLst>
        <pc:spChg chg="mod">
          <ac:chgData name="Saadia McLeod" userId="a5a9a3967bb02a47" providerId="LiveId" clId="{691F35F7-87F3-4B6E-994C-323C21F90CB8}" dt="2019-01-28T05:07:38.787" v="814" actId="313"/>
          <ac:spMkLst>
            <pc:docMk/>
            <pc:sldMk cId="3344260069" sldId="257"/>
            <ac:spMk id="3" creationId="{CF6FD838-EA57-4E06-8E47-0CC62C01956C}"/>
          </ac:spMkLst>
        </pc:spChg>
      </pc:sldChg>
      <pc:sldChg chg="modSp">
        <pc:chgData name="Saadia McLeod" userId="a5a9a3967bb02a47" providerId="LiveId" clId="{691F35F7-87F3-4B6E-994C-323C21F90CB8}" dt="2019-01-28T05:07:43.768" v="815" actId="313"/>
        <pc:sldMkLst>
          <pc:docMk/>
          <pc:sldMk cId="242860193" sldId="258"/>
        </pc:sldMkLst>
        <pc:spChg chg="mod">
          <ac:chgData name="Saadia McLeod" userId="a5a9a3967bb02a47" providerId="LiveId" clId="{691F35F7-87F3-4B6E-994C-323C21F90CB8}" dt="2019-01-28T05:07:43.768" v="815" actId="313"/>
          <ac:spMkLst>
            <pc:docMk/>
            <pc:sldMk cId="242860193" sldId="258"/>
            <ac:spMk id="3" creationId="{93614D78-612C-4F09-8D1C-4D4B4941F1F9}"/>
          </ac:spMkLst>
        </pc:spChg>
      </pc:sldChg>
      <pc:sldChg chg="modSp">
        <pc:chgData name="Saadia McLeod" userId="a5a9a3967bb02a47" providerId="LiveId" clId="{691F35F7-87F3-4B6E-994C-323C21F90CB8}" dt="2019-01-28T04:57:34.710" v="266" actId="255"/>
        <pc:sldMkLst>
          <pc:docMk/>
          <pc:sldMk cId="268569343" sldId="260"/>
        </pc:sldMkLst>
        <pc:spChg chg="mod">
          <ac:chgData name="Saadia McLeod" userId="a5a9a3967bb02a47" providerId="LiveId" clId="{691F35F7-87F3-4B6E-994C-323C21F90CB8}" dt="2019-01-28T04:57:34.710" v="266" actId="255"/>
          <ac:spMkLst>
            <pc:docMk/>
            <pc:sldMk cId="268569343" sldId="260"/>
            <ac:spMk id="3" creationId="{A65F5B12-5370-4099-A5DD-7B3A2FC2670E}"/>
          </ac:spMkLst>
        </pc:spChg>
      </pc:sldChg>
      <pc:sldChg chg="modSp">
        <pc:chgData name="Saadia McLeod" userId="a5a9a3967bb02a47" providerId="LiveId" clId="{691F35F7-87F3-4B6E-994C-323C21F90CB8}" dt="2019-01-28T05:11:53.450" v="880" actId="115"/>
        <pc:sldMkLst>
          <pc:docMk/>
          <pc:sldMk cId="4187120690" sldId="495"/>
        </pc:sldMkLst>
        <pc:spChg chg="mod">
          <ac:chgData name="Saadia McLeod" userId="a5a9a3967bb02a47" providerId="LiveId" clId="{691F35F7-87F3-4B6E-994C-323C21F90CB8}" dt="2019-01-28T05:11:53.450" v="880" actId="115"/>
          <ac:spMkLst>
            <pc:docMk/>
            <pc:sldMk cId="4187120690" sldId="495"/>
            <ac:spMk id="3" creationId="{00000000-0000-0000-0000-000000000000}"/>
          </ac:spMkLst>
        </pc:spChg>
      </pc:sldChg>
      <pc:sldChg chg="modSp">
        <pc:chgData name="Saadia McLeod" userId="a5a9a3967bb02a47" providerId="LiveId" clId="{691F35F7-87F3-4B6E-994C-323C21F90CB8}" dt="2019-01-28T05:12:17.654" v="881" actId="115"/>
        <pc:sldMkLst>
          <pc:docMk/>
          <pc:sldMk cId="3554570177" sldId="496"/>
        </pc:sldMkLst>
        <pc:spChg chg="mod">
          <ac:chgData name="Saadia McLeod" userId="a5a9a3967bb02a47" providerId="LiveId" clId="{691F35F7-87F3-4B6E-994C-323C21F90CB8}" dt="2019-01-28T05:12:17.654" v="881" actId="115"/>
          <ac:spMkLst>
            <pc:docMk/>
            <pc:sldMk cId="3554570177" sldId="496"/>
            <ac:spMk id="3" creationId="{00000000-0000-0000-0000-000000000000}"/>
          </ac:spMkLst>
        </pc:spChg>
      </pc:sldChg>
      <pc:sldChg chg="modSp">
        <pc:chgData name="Saadia McLeod" userId="a5a9a3967bb02a47" providerId="LiveId" clId="{691F35F7-87F3-4B6E-994C-323C21F90CB8}" dt="2019-01-28T05:11:18.137" v="871" actId="20577"/>
        <pc:sldMkLst>
          <pc:docMk/>
          <pc:sldMk cId="2808310605" sldId="497"/>
        </pc:sldMkLst>
        <pc:spChg chg="mod">
          <ac:chgData name="Saadia McLeod" userId="a5a9a3967bb02a47" providerId="LiveId" clId="{691F35F7-87F3-4B6E-994C-323C21F90CB8}" dt="2019-01-28T05:11:18.137" v="871" actId="20577"/>
          <ac:spMkLst>
            <pc:docMk/>
            <pc:sldMk cId="2808310605" sldId="497"/>
            <ac:spMk id="2" creationId="{00000000-0000-0000-0000-000000000000}"/>
          </ac:spMkLst>
        </pc:spChg>
      </pc:sldChg>
      <pc:sldChg chg="modSp">
        <pc:chgData name="Saadia McLeod" userId="a5a9a3967bb02a47" providerId="LiveId" clId="{691F35F7-87F3-4B6E-994C-323C21F90CB8}" dt="2019-01-28T05:13:44.111" v="921" actId="255"/>
        <pc:sldMkLst>
          <pc:docMk/>
          <pc:sldMk cId="3422331707" sldId="499"/>
        </pc:sldMkLst>
        <pc:spChg chg="mod">
          <ac:chgData name="Saadia McLeod" userId="a5a9a3967bb02a47" providerId="LiveId" clId="{691F35F7-87F3-4B6E-994C-323C21F90CB8}" dt="2019-01-28T05:10:22.443" v="861" actId="20577"/>
          <ac:spMkLst>
            <pc:docMk/>
            <pc:sldMk cId="3422331707" sldId="499"/>
            <ac:spMk id="2" creationId="{00000000-0000-0000-0000-000000000000}"/>
          </ac:spMkLst>
        </pc:spChg>
        <pc:spChg chg="mod">
          <ac:chgData name="Saadia McLeod" userId="a5a9a3967bb02a47" providerId="LiveId" clId="{691F35F7-87F3-4B6E-994C-323C21F90CB8}" dt="2019-01-28T05:13:44.111" v="921" actId="255"/>
          <ac:spMkLst>
            <pc:docMk/>
            <pc:sldMk cId="3422331707" sldId="499"/>
            <ac:spMk id="3" creationId="{00000000-0000-0000-0000-000000000000}"/>
          </ac:spMkLst>
        </pc:spChg>
      </pc:sldChg>
      <pc:sldChg chg="modSp">
        <pc:chgData name="Saadia McLeod" userId="a5a9a3967bb02a47" providerId="LiveId" clId="{691F35F7-87F3-4B6E-994C-323C21F90CB8}" dt="2019-01-28T05:09:17.496" v="823" actId="27636"/>
        <pc:sldMkLst>
          <pc:docMk/>
          <pc:sldMk cId="2415298027" sldId="501"/>
        </pc:sldMkLst>
        <pc:spChg chg="mod">
          <ac:chgData name="Saadia McLeod" userId="a5a9a3967bb02a47" providerId="LiveId" clId="{691F35F7-87F3-4B6E-994C-323C21F90CB8}" dt="2019-01-28T05:09:17.496" v="823" actId="27636"/>
          <ac:spMkLst>
            <pc:docMk/>
            <pc:sldMk cId="2415298027" sldId="501"/>
            <ac:spMk id="3" creationId="{00000000-0000-0000-0000-000000000000}"/>
          </ac:spMkLst>
        </pc:spChg>
      </pc:sldChg>
      <pc:sldChg chg="modSp">
        <pc:chgData name="Saadia McLeod" userId="a5a9a3967bb02a47" providerId="LiveId" clId="{691F35F7-87F3-4B6E-994C-323C21F90CB8}" dt="2019-01-28T05:13:56.674" v="922" actId="115"/>
        <pc:sldMkLst>
          <pc:docMk/>
          <pc:sldMk cId="2201863618" sldId="515"/>
        </pc:sldMkLst>
        <pc:spChg chg="mod">
          <ac:chgData name="Saadia McLeod" userId="a5a9a3967bb02a47" providerId="LiveId" clId="{691F35F7-87F3-4B6E-994C-323C21F90CB8}" dt="2019-01-28T05:09:39.526" v="831" actId="20577"/>
          <ac:spMkLst>
            <pc:docMk/>
            <pc:sldMk cId="2201863618" sldId="515"/>
            <ac:spMk id="2" creationId="{00000000-0000-0000-0000-000000000000}"/>
          </ac:spMkLst>
        </pc:spChg>
        <pc:spChg chg="mod">
          <ac:chgData name="Saadia McLeod" userId="a5a9a3967bb02a47" providerId="LiveId" clId="{691F35F7-87F3-4B6E-994C-323C21F90CB8}" dt="2019-01-28T05:13:56.674" v="922" actId="115"/>
          <ac:spMkLst>
            <pc:docMk/>
            <pc:sldMk cId="2201863618" sldId="515"/>
            <ac:spMk id="3" creationId="{00000000-0000-0000-0000-000000000000}"/>
          </ac:spMkLst>
        </pc:spChg>
      </pc:sldChg>
      <pc:sldChg chg="modSp">
        <pc:chgData name="Saadia McLeod" userId="a5a9a3967bb02a47" providerId="LiveId" clId="{691F35F7-87F3-4B6E-994C-323C21F90CB8}" dt="2019-01-28T05:08:21.393" v="820" actId="313"/>
        <pc:sldMkLst>
          <pc:docMk/>
          <pc:sldMk cId="3602782468" sldId="519"/>
        </pc:sldMkLst>
        <pc:spChg chg="mod">
          <ac:chgData name="Saadia McLeod" userId="a5a9a3967bb02a47" providerId="LiveId" clId="{691F35F7-87F3-4B6E-994C-323C21F90CB8}" dt="2019-01-28T05:08:21.393" v="820" actId="313"/>
          <ac:spMkLst>
            <pc:docMk/>
            <pc:sldMk cId="3602782468" sldId="519"/>
            <ac:spMk id="3" creationId="{00000000-0000-0000-0000-000000000000}"/>
          </ac:spMkLst>
        </pc:spChg>
      </pc:sldChg>
      <pc:sldChg chg="modSp">
        <pc:chgData name="Saadia McLeod" userId="a5a9a3967bb02a47" providerId="LiveId" clId="{691F35F7-87F3-4B6E-994C-323C21F90CB8}" dt="2019-01-28T05:11:36.034" v="879" actId="20577"/>
        <pc:sldMkLst>
          <pc:docMk/>
          <pc:sldMk cId="2125795441" sldId="524"/>
        </pc:sldMkLst>
        <pc:spChg chg="mod">
          <ac:chgData name="Saadia McLeod" userId="a5a9a3967bb02a47" providerId="LiveId" clId="{691F35F7-87F3-4B6E-994C-323C21F90CB8}" dt="2019-01-28T05:11:36.034" v="879" actId="20577"/>
          <ac:spMkLst>
            <pc:docMk/>
            <pc:sldMk cId="2125795441" sldId="524"/>
            <ac:spMk id="2" creationId="{00000000-0000-0000-0000-000000000000}"/>
          </ac:spMkLst>
        </pc:spChg>
      </pc:sldChg>
      <pc:sldChg chg="modSp">
        <pc:chgData name="Saadia McLeod" userId="a5a9a3967bb02a47" providerId="LiveId" clId="{691F35F7-87F3-4B6E-994C-323C21F90CB8}" dt="2019-01-28T05:08:17.128" v="819" actId="313"/>
        <pc:sldMkLst>
          <pc:docMk/>
          <pc:sldMk cId="3402539798" sldId="528"/>
        </pc:sldMkLst>
        <pc:spChg chg="mod">
          <ac:chgData name="Saadia McLeod" userId="a5a9a3967bb02a47" providerId="LiveId" clId="{691F35F7-87F3-4B6E-994C-323C21F90CB8}" dt="2019-01-28T05:08:17.128" v="819" actId="313"/>
          <ac:spMkLst>
            <pc:docMk/>
            <pc:sldMk cId="3402539798" sldId="528"/>
            <ac:spMk id="3" creationId="{F03926FF-0FC8-4F0C-9227-5B88757AECDC}"/>
          </ac:spMkLst>
        </pc:spChg>
      </pc:sldChg>
      <pc:sldChg chg="modSp add">
        <pc:chgData name="Saadia McLeod" userId="a5a9a3967bb02a47" providerId="LiveId" clId="{691F35F7-87F3-4B6E-994C-323C21F90CB8}" dt="2019-01-28T05:08:27.278" v="821" actId="313"/>
        <pc:sldMkLst>
          <pc:docMk/>
          <pc:sldMk cId="1368379505" sldId="529"/>
        </pc:sldMkLst>
        <pc:spChg chg="mod">
          <ac:chgData name="Saadia McLeod" userId="a5a9a3967bb02a47" providerId="LiveId" clId="{691F35F7-87F3-4B6E-994C-323C21F90CB8}" dt="2019-01-28T04:58:19.803" v="324" actId="20577"/>
          <ac:spMkLst>
            <pc:docMk/>
            <pc:sldMk cId="1368379505" sldId="529"/>
            <ac:spMk id="2" creationId="{2D4B927D-AF2F-4502-A7BB-FAF3AFB5DB92}"/>
          </ac:spMkLst>
        </pc:spChg>
        <pc:spChg chg="mod">
          <ac:chgData name="Saadia McLeod" userId="a5a9a3967bb02a47" providerId="LiveId" clId="{691F35F7-87F3-4B6E-994C-323C21F90CB8}" dt="2019-01-28T05:08:27.278" v="821" actId="313"/>
          <ac:spMkLst>
            <pc:docMk/>
            <pc:sldMk cId="1368379505" sldId="529"/>
            <ac:spMk id="3" creationId="{B4074A7C-35E2-455D-A518-C4FA5AF088C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640EA4-F69A-4144-9CD5-B73A0666C79E}" type="datetimeFigureOut">
              <a:rPr lang="en-US" smtClean="0"/>
              <a:t>1/27/2019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922BA2-19FD-498F-A696-6A2770777280}" type="slidenum">
              <a:rPr lang="en-US" smtClean="0"/>
              <a:t>‹#›</a:t>
            </a:fld>
            <a:endParaRPr lang="en-US" dirty="0"/>
          </a:p>
        </p:txBody>
      </p:sp>
    </p:spTree>
    <p:extLst>
      <p:ext uri="{BB962C8B-B14F-4D97-AF65-F5344CB8AC3E}">
        <p14:creationId xmlns:p14="http://schemas.microsoft.com/office/powerpoint/2010/main" val="95443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CA16ACA-BEA9-4113-B004-2C9FC464C5F8}"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999619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i="0" u="none" strike="noStrike" kern="1200" baseline="0" dirty="0">
                <a:solidFill>
                  <a:schemeClr val="tx1"/>
                </a:solidFill>
                <a:latin typeface="Arial" charset="0"/>
                <a:ea typeface="+mn-ea"/>
                <a:cs typeface="+mn-cs"/>
              </a:rPr>
              <a:t>Table 4.3 Components of Informed Consent Forms (partial)</a:t>
            </a:r>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CA16ACA-BEA9-4113-B004-2C9FC464C5F8}"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624415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774423" y="802298"/>
            <a:ext cx="8637073" cy="2920713"/>
          </a:xfrm>
        </p:spPr>
        <p:txBody>
          <a:bodyPr bIns="0" anchor="b">
            <a:normAutofit/>
          </a:bodyPr>
          <a:lstStyle>
            <a:lvl1pPr algn="ctr">
              <a:defRPr sz="6600"/>
            </a:lvl1pPr>
          </a:lstStyle>
          <a:p>
            <a:r>
              <a:rPr lang="en-US"/>
              <a:t>Click to edit Master title style</a:t>
            </a:r>
            <a:endParaRPr lang="en-US" dirty="0"/>
          </a:p>
        </p:txBody>
      </p:sp>
      <p:sp>
        <p:nvSpPr>
          <p:cNvPr id="3" name="Subtitle 2"/>
          <p:cNvSpPr>
            <a:spLocks noGrp="1"/>
          </p:cNvSpPr>
          <p:nvPr>
            <p:ph type="subTitle" idx="1"/>
          </p:nvPr>
        </p:nvSpPr>
        <p:spPr>
          <a:xfrm>
            <a:off x="1774424" y="3724074"/>
            <a:ext cx="8637072" cy="977621"/>
          </a:xfrm>
        </p:spPr>
        <p:txBody>
          <a:bodyPr tIns="91440" bIns="91440">
            <a:normAutofit/>
          </a:bodyPr>
          <a:lstStyle>
            <a:lvl1pPr marL="0" indent="0" algn="ctr">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7FE05B-2BC8-483A-B6D0-C367EF99AB64}" type="datetimeFigureOut">
              <a:rPr lang="en-US" smtClean="0"/>
              <a:t>1/27/2019</a:t>
            </a:fld>
            <a:endParaRPr lang="en-US" dirty="0"/>
          </a:p>
        </p:txBody>
      </p:sp>
      <p:sp>
        <p:nvSpPr>
          <p:cNvPr id="5" name="Footer Placeholder 4"/>
          <p:cNvSpPr>
            <a:spLocks noGrp="1"/>
          </p:cNvSpPr>
          <p:nvPr>
            <p:ph type="ftr" sz="quarter" idx="11"/>
          </p:nvPr>
        </p:nvSpPr>
        <p:spPr>
          <a:xfrm>
            <a:off x="1451579" y="329307"/>
            <a:ext cx="5626774" cy="309201"/>
          </a:xfrm>
        </p:spPr>
        <p:txBody>
          <a:bodyPr/>
          <a:lstStyle/>
          <a:p>
            <a:endParaRPr lang="en-US" dirty="0"/>
          </a:p>
        </p:txBody>
      </p:sp>
      <p:sp>
        <p:nvSpPr>
          <p:cNvPr id="6" name="Slide Number Placeholder 5"/>
          <p:cNvSpPr>
            <a:spLocks noGrp="1"/>
          </p:cNvSpPr>
          <p:nvPr>
            <p:ph type="sldNum" sz="quarter" idx="12"/>
          </p:nvPr>
        </p:nvSpPr>
        <p:spPr>
          <a:xfrm>
            <a:off x="476834" y="798973"/>
            <a:ext cx="811019" cy="503578"/>
          </a:xfrm>
        </p:spPr>
        <p:txBody>
          <a:bodyPr/>
          <a:lstStyle/>
          <a:p>
            <a:fld id="{972C103D-BE9F-4926-B570-0CEE1E9F5D9D}" type="slidenum">
              <a:rPr lang="en-US" smtClean="0"/>
              <a:t>‹#›</a:t>
            </a:fld>
            <a:endParaRPr lang="en-US" dirty="0"/>
          </a:p>
        </p:txBody>
      </p:sp>
    </p:spTree>
    <p:extLst>
      <p:ext uri="{BB962C8B-B14F-4D97-AF65-F5344CB8AC3E}">
        <p14:creationId xmlns:p14="http://schemas.microsoft.com/office/powerpoint/2010/main" val="3579704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7FE05B-2BC8-483A-B6D0-C367EF99AB64}" type="datetimeFigureOut">
              <a:rPr lang="en-US" smtClean="0"/>
              <a:t>1/27/2019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2C103D-BE9F-4926-B570-0CEE1E9F5D9D}" type="slidenum">
              <a:rPr lang="en-US" smtClean="0"/>
              <a:t>‹#›</a:t>
            </a:fld>
            <a:endParaRPr lang="en-US" dirty="0"/>
          </a:p>
        </p:txBody>
      </p:sp>
    </p:spTree>
    <p:extLst>
      <p:ext uri="{BB962C8B-B14F-4D97-AF65-F5344CB8AC3E}">
        <p14:creationId xmlns:p14="http://schemas.microsoft.com/office/powerpoint/2010/main" val="3507784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7052"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518654"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7FE05B-2BC8-483A-B6D0-C367EF99AB64}" type="datetimeFigureOut">
              <a:rPr lang="en-US" smtClean="0"/>
              <a:t>1/27/2019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2C103D-BE9F-4926-B570-0CEE1E9F5D9D}" type="slidenum">
              <a:rPr lang="en-US" smtClean="0"/>
              <a:t>‹#›</a:t>
            </a:fld>
            <a:endParaRPr lang="en-US" dirty="0"/>
          </a:p>
        </p:txBody>
      </p:sp>
    </p:spTree>
    <p:extLst>
      <p:ext uri="{BB962C8B-B14F-4D97-AF65-F5344CB8AC3E}">
        <p14:creationId xmlns:p14="http://schemas.microsoft.com/office/powerpoint/2010/main" val="15537076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cSld name="Figure + Caption Layout">
    <p:bg>
      <p:bgPr>
        <a:pattFill prst="pct5">
          <a:fgClr>
            <a:schemeClr val="bg1"/>
          </a:fgClr>
          <a:bgClr>
            <a:schemeClr val="bg1"/>
          </a:bgClr>
        </a:pattFill>
        <a:effectLst/>
      </p:bgPr>
    </p:bg>
    <p:spTree>
      <p:nvGrpSpPr>
        <p:cNvPr id="1" name=""/>
        <p:cNvGrpSpPr/>
        <p:nvPr/>
      </p:nvGrpSpPr>
      <p:grpSpPr>
        <a:xfrm>
          <a:off x="0" y="0"/>
          <a:ext cx="0" cy="0"/>
          <a:chOff x="0" y="0"/>
          <a:chExt cx="0" cy="0"/>
        </a:xfrm>
      </p:grpSpPr>
      <p:sp>
        <p:nvSpPr>
          <p:cNvPr id="10" name="Title 1"/>
          <p:cNvSpPr>
            <a:spLocks noGrp="1"/>
          </p:cNvSpPr>
          <p:nvPr>
            <p:ph type="title"/>
          </p:nvPr>
        </p:nvSpPr>
        <p:spPr>
          <a:xfrm>
            <a:off x="692225" y="357626"/>
            <a:ext cx="10710184" cy="1004011"/>
          </a:xfrm>
        </p:spPr>
        <p:txBody>
          <a:bodyPr>
            <a:normAutofit/>
          </a:bodyPr>
          <a:lstStyle>
            <a:lvl1pPr algn="ctr">
              <a:defRPr sz="3600" b="0">
                <a:solidFill>
                  <a:schemeClr val="tx1"/>
                </a:solidFill>
              </a:defRPr>
            </a:lvl1pPr>
          </a:lstStyle>
          <a:p>
            <a:r>
              <a:rPr lang="en-US"/>
              <a:t>Click to edit Master title style</a:t>
            </a:r>
            <a:endParaRPr lang="en-US" dirty="0"/>
          </a:p>
        </p:txBody>
      </p:sp>
      <p:sp>
        <p:nvSpPr>
          <p:cNvPr id="3" name="Picture Placeholder 2"/>
          <p:cNvSpPr>
            <a:spLocks noGrp="1"/>
          </p:cNvSpPr>
          <p:nvPr>
            <p:ph type="pic" sz="quarter" idx="10"/>
          </p:nvPr>
        </p:nvSpPr>
        <p:spPr>
          <a:xfrm>
            <a:off x="1524000" y="1752600"/>
            <a:ext cx="9330267" cy="3429000"/>
          </a:xfrm>
        </p:spPr>
        <p:txBody>
          <a:bodyPr/>
          <a:lstStyle>
            <a:lvl1pPr>
              <a:buClr>
                <a:srgbClr val="59305B"/>
              </a:buClr>
              <a:defRPr/>
            </a:lvl1pPr>
          </a:lstStyle>
          <a:p>
            <a:r>
              <a:rPr lang="en-US" dirty="0"/>
              <a:t>Click icon to add picture</a:t>
            </a:r>
          </a:p>
        </p:txBody>
      </p:sp>
      <p:sp>
        <p:nvSpPr>
          <p:cNvPr id="11" name="Text Placeholder 3"/>
          <p:cNvSpPr>
            <a:spLocks noGrp="1"/>
          </p:cNvSpPr>
          <p:nvPr>
            <p:ph type="body" sz="half" idx="2"/>
          </p:nvPr>
        </p:nvSpPr>
        <p:spPr>
          <a:xfrm>
            <a:off x="692225" y="5486401"/>
            <a:ext cx="10710184" cy="6651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24554574"/>
      </p:ext>
    </p:extLst>
  </p:cSld>
  <p:clrMapOvr>
    <a:masterClrMapping/>
  </p:clrMapOvr>
  <p:transition spd="slow"/>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hapter Opener">
    <p:spTree>
      <p:nvGrpSpPr>
        <p:cNvPr id="1" name=""/>
        <p:cNvGrpSpPr/>
        <p:nvPr/>
      </p:nvGrpSpPr>
      <p:grpSpPr>
        <a:xfrm>
          <a:off x="0" y="0"/>
          <a:ext cx="0" cy="0"/>
          <a:chOff x="0" y="0"/>
          <a:chExt cx="0" cy="0"/>
        </a:xfrm>
      </p:grpSpPr>
      <p:sp>
        <p:nvSpPr>
          <p:cNvPr id="16" name="Rectangle 15"/>
          <p:cNvSpPr/>
          <p:nvPr/>
        </p:nvSpPr>
        <p:spPr bwMode="white">
          <a:xfrm>
            <a:off x="0" y="0"/>
            <a:ext cx="12192000" cy="1371600"/>
          </a:xfrm>
          <a:prstGeom prst="rect">
            <a:avLst/>
          </a:prstGeom>
          <a:solidFill>
            <a:srgbClr val="0073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Clr>
                <a:srgbClr val="59305B"/>
              </a:buClr>
            </a:pPr>
            <a:endParaRPr lang="en-US" sz="1800" dirty="0"/>
          </a:p>
        </p:txBody>
      </p:sp>
      <p:sp>
        <p:nvSpPr>
          <p:cNvPr id="11" name="Title 10"/>
          <p:cNvSpPr>
            <a:spLocks noGrp="1"/>
          </p:cNvSpPr>
          <p:nvPr>
            <p:ph type="title"/>
          </p:nvPr>
        </p:nvSpPr>
        <p:spPr>
          <a:xfrm>
            <a:off x="609600" y="228600"/>
            <a:ext cx="10972800" cy="622828"/>
          </a:xfrm>
          <a:solidFill>
            <a:srgbClr val="00739B"/>
          </a:solidFill>
        </p:spPr>
        <p:txBody>
          <a:bodyPr anchor="t">
            <a:noAutofit/>
          </a:bodyPr>
          <a:lstStyle>
            <a:lvl1pPr>
              <a:defRPr sz="3600">
                <a:latin typeface="Arial" pitchFamily="34" charset="0"/>
                <a:ea typeface="Verdana" pitchFamily="34" charset="0"/>
                <a:cs typeface="Arial" pitchFamily="34" charset="0"/>
              </a:defRPr>
            </a:lvl1pPr>
          </a:lstStyle>
          <a:p>
            <a:r>
              <a:rPr lang="en-US" dirty="0"/>
              <a:t>Click to edit Master title style</a:t>
            </a:r>
          </a:p>
        </p:txBody>
      </p:sp>
      <p:sp>
        <p:nvSpPr>
          <p:cNvPr id="7" name="Content Placeholder 6"/>
          <p:cNvSpPr>
            <a:spLocks noGrp="1"/>
          </p:cNvSpPr>
          <p:nvPr>
            <p:ph type="body" sz="quarter" idx="13" hasCustomPrompt="1"/>
          </p:nvPr>
        </p:nvSpPr>
        <p:spPr>
          <a:xfrm>
            <a:off x="609600" y="816430"/>
            <a:ext cx="10972800" cy="478970"/>
          </a:xfrm>
        </p:spPr>
        <p:txBody>
          <a:bodyPr>
            <a:noAutofit/>
          </a:bodyPr>
          <a:lstStyle>
            <a:lvl1pPr marL="0" indent="0">
              <a:spcBef>
                <a:spcPts val="0"/>
              </a:spcBef>
              <a:buNone/>
              <a:defRPr sz="2400">
                <a:solidFill>
                  <a:schemeClr val="bg1"/>
                </a:solidFill>
                <a:latin typeface="Arial" pitchFamily="34" charset="0"/>
                <a:ea typeface="Verdana" pitchFamily="34" charset="0"/>
                <a:cs typeface="Arial" pitchFamily="34" charset="0"/>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6705600" y="1600202"/>
            <a:ext cx="4876800" cy="1600199"/>
          </a:xfrm>
        </p:spPr>
        <p:txBody>
          <a:bodyPr anchor="b">
            <a:noAutofit/>
          </a:bodyPr>
          <a:lstStyle>
            <a:lvl1pPr marL="0" indent="0">
              <a:spcBef>
                <a:spcPts val="0"/>
              </a:spcBef>
              <a:buNone/>
              <a:defRPr sz="4400" baseline="0">
                <a:latin typeface="Arial" pitchFamily="34" charset="0"/>
                <a:ea typeface="Verdana" pitchFamily="34" charset="0"/>
                <a:cs typeface="Arial" pitchFamily="34" charset="0"/>
              </a:defRPr>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6705600" y="3200401"/>
            <a:ext cx="4876800" cy="2925763"/>
          </a:xfrm>
        </p:spPr>
        <p:txBody>
          <a:bodyPr>
            <a:noAutofit/>
          </a:bodyPr>
          <a:lstStyle>
            <a:lvl1pPr marL="0" indent="0">
              <a:spcBef>
                <a:spcPts val="0"/>
              </a:spcBef>
              <a:buNone/>
              <a:defRPr sz="2800">
                <a:latin typeface="Arial" pitchFamily="34" charset="0"/>
                <a:ea typeface="Verdana" pitchFamily="34" charset="0"/>
                <a:cs typeface="Arial" pitchFamily="34" charset="0"/>
              </a:defRPr>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3" name="Rectangle 12"/>
          <p:cNvSpPr/>
          <p:nvPr/>
        </p:nvSpPr>
        <p:spPr bwMode="white">
          <a:xfrm>
            <a:off x="-10584" y="6248400"/>
            <a:ext cx="12215285" cy="629874"/>
          </a:xfrm>
          <a:prstGeom prst="rect">
            <a:avLst/>
          </a:prstGeom>
          <a:solidFill>
            <a:srgbClr val="0073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Content Placeholder 4"/>
          <p:cNvSpPr>
            <a:spLocks noGrp="1"/>
          </p:cNvSpPr>
          <p:nvPr>
            <p:ph sz="quarter" idx="16"/>
          </p:nvPr>
        </p:nvSpPr>
        <p:spPr>
          <a:xfrm>
            <a:off x="2133600" y="6285230"/>
            <a:ext cx="10058400" cy="572770"/>
          </a:xfrm>
          <a:solidFill>
            <a:srgbClr val="00739B"/>
          </a:solidFill>
        </p:spPr>
        <p:txBody>
          <a:bodyPr>
            <a:noAutofit/>
          </a:bodyPr>
          <a:lstStyle>
            <a:lvl1pPr algn="ctr">
              <a:defRPr sz="1100">
                <a:latin typeface="Arial" pitchFamily="34" charset="0"/>
                <a:cs typeface="Arial" pitchFamily="34" charset="0"/>
              </a:defRPr>
            </a:lvl1pPr>
            <a:lvl2pPr>
              <a:defRPr sz="1100">
                <a:latin typeface="Arial" pitchFamily="34" charset="0"/>
                <a:cs typeface="Arial" pitchFamily="34" charset="0"/>
              </a:defRPr>
            </a:lvl2pPr>
            <a:lvl3pPr>
              <a:defRPr sz="1100">
                <a:latin typeface="Arial" pitchFamily="34" charset="0"/>
                <a:cs typeface="Arial" pitchFamily="34" charset="0"/>
              </a:defRPr>
            </a:lvl3pPr>
            <a:lvl4pPr>
              <a:defRPr sz="1100">
                <a:latin typeface="Arial" pitchFamily="34" charset="0"/>
                <a:cs typeface="Arial" pitchFamily="34" charset="0"/>
              </a:defRPr>
            </a:lvl4pPr>
            <a:lvl5pPr>
              <a:defRPr sz="1100">
                <a:latin typeface="Arial" pitchFamily="34" charset="0"/>
                <a:cs typeface="Arial" pitchFamily="34" charset="0"/>
              </a:defRPr>
            </a:lvl5pPr>
          </a:lstStyle>
          <a:p>
            <a:pPr lvl="0"/>
            <a:r>
              <a:rPr lang="en-US"/>
              <a:t>Click to edit Master text styles</a:t>
            </a:r>
          </a:p>
        </p:txBody>
      </p:sp>
    </p:spTree>
    <p:extLst>
      <p:ext uri="{BB962C8B-B14F-4D97-AF65-F5344CB8AC3E}">
        <p14:creationId xmlns:p14="http://schemas.microsoft.com/office/powerpoint/2010/main" val="2494434136"/>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60960" y="27710"/>
            <a:ext cx="12070080" cy="1039091"/>
          </a:xfrm>
        </p:spPr>
        <p:txBody>
          <a:bodyPr>
            <a:normAutofit/>
          </a:bodyPr>
          <a:lstStyle>
            <a:lvl1pPr algn="ctr">
              <a:defRPr sz="3600">
                <a:latin typeface="Arial" pitchFamily="34" charset="0"/>
                <a:ea typeface="Verdana" pitchFamily="34" charset="0"/>
                <a:cs typeface="Arial"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461963" indent="-461963">
              <a:buClr>
                <a:srgbClr val="00739B"/>
              </a:buClr>
              <a:buSzPct val="100000"/>
              <a:defRPr/>
            </a:lvl1pPr>
            <a:lvl2pPr marL="914400" indent="-457200">
              <a:buClr>
                <a:srgbClr val="00739B"/>
              </a:buClr>
              <a:defRPr/>
            </a:lvl2pPr>
            <a:lvl3pPr marL="1376363" indent="-461963">
              <a:buClr>
                <a:srgbClr val="00739B"/>
              </a:buClr>
              <a:buFont typeface="Wingdings" pitchFamily="2" charset="2"/>
              <a:buChar char="§"/>
              <a:defRPr/>
            </a:lvl3pPr>
            <a:lvl4pPr marL="1600200" indent="-228600">
              <a:buClr>
                <a:srgbClr val="00739B"/>
              </a:buClr>
              <a:buFont typeface="Courier New" pitchFamily="49" charset="0"/>
              <a:buChar char="o"/>
              <a:defRPr/>
            </a:lvl4pPr>
            <a:lvl5pPr>
              <a:buClr>
                <a:srgbClr val="00739B"/>
              </a:buCl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807724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Figure + Caption Layout">
    <p:bg>
      <p:bgPr>
        <a:pattFill prst="pct5">
          <a:fgClr>
            <a:schemeClr val="bg1"/>
          </a:fgClr>
          <a:bgClr>
            <a:schemeClr val="bg1"/>
          </a:bgClr>
        </a:pattFill>
        <a:effectLst/>
      </p:bgPr>
    </p:bg>
    <p:spTree>
      <p:nvGrpSpPr>
        <p:cNvPr id="1" name=""/>
        <p:cNvGrpSpPr/>
        <p:nvPr/>
      </p:nvGrpSpPr>
      <p:grpSpPr>
        <a:xfrm>
          <a:off x="0" y="0"/>
          <a:ext cx="0" cy="0"/>
          <a:chOff x="0" y="0"/>
          <a:chExt cx="0" cy="0"/>
        </a:xfrm>
      </p:grpSpPr>
      <p:sp>
        <p:nvSpPr>
          <p:cNvPr id="10" name="Title 1"/>
          <p:cNvSpPr>
            <a:spLocks noGrp="1"/>
          </p:cNvSpPr>
          <p:nvPr>
            <p:ph type="title"/>
          </p:nvPr>
        </p:nvSpPr>
        <p:spPr>
          <a:xfrm>
            <a:off x="692225" y="357626"/>
            <a:ext cx="10710184" cy="1004011"/>
          </a:xfrm>
        </p:spPr>
        <p:txBody>
          <a:bodyPr>
            <a:normAutofit/>
          </a:bodyPr>
          <a:lstStyle>
            <a:lvl1pPr algn="ctr">
              <a:defRPr sz="3600" b="0">
                <a:solidFill>
                  <a:schemeClr val="tx1"/>
                </a:solidFill>
              </a:defRPr>
            </a:lvl1pPr>
          </a:lstStyle>
          <a:p>
            <a:r>
              <a:rPr lang="en-US"/>
              <a:t>Click to edit Master title style</a:t>
            </a:r>
            <a:endParaRPr lang="en-US" dirty="0"/>
          </a:p>
        </p:txBody>
      </p:sp>
      <p:sp>
        <p:nvSpPr>
          <p:cNvPr id="3" name="Picture Placeholder 2"/>
          <p:cNvSpPr>
            <a:spLocks noGrp="1"/>
          </p:cNvSpPr>
          <p:nvPr>
            <p:ph type="pic" sz="quarter" idx="10"/>
          </p:nvPr>
        </p:nvSpPr>
        <p:spPr>
          <a:xfrm>
            <a:off x="1524000" y="1752600"/>
            <a:ext cx="9330267" cy="3429000"/>
          </a:xfrm>
        </p:spPr>
        <p:txBody>
          <a:bodyPr/>
          <a:lstStyle>
            <a:lvl1pPr>
              <a:buClr>
                <a:srgbClr val="59305B"/>
              </a:buClr>
              <a:defRPr/>
            </a:lvl1pPr>
          </a:lstStyle>
          <a:p>
            <a:r>
              <a:rPr lang="en-US" dirty="0"/>
              <a:t>Click icon to add picture</a:t>
            </a:r>
          </a:p>
        </p:txBody>
      </p:sp>
      <p:sp>
        <p:nvSpPr>
          <p:cNvPr id="11" name="Text Placeholder 3"/>
          <p:cNvSpPr>
            <a:spLocks noGrp="1"/>
          </p:cNvSpPr>
          <p:nvPr>
            <p:ph type="body" sz="half" idx="2"/>
          </p:nvPr>
        </p:nvSpPr>
        <p:spPr>
          <a:xfrm>
            <a:off x="692225" y="5486401"/>
            <a:ext cx="10710184" cy="6651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p:nvPr/>
        </p:nvSpPr>
        <p:spPr bwMode="white">
          <a:xfrm>
            <a:off x="-10582" y="6248401"/>
            <a:ext cx="12202583" cy="617539"/>
          </a:xfrm>
          <a:prstGeom prst="rect">
            <a:avLst/>
          </a:prstGeom>
          <a:solidFill>
            <a:srgbClr val="0073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p>
        </p:txBody>
      </p:sp>
      <p:pic>
        <p:nvPicPr>
          <p:cNvPr id="13" name="Picture 4"/>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600" y="6345960"/>
            <a:ext cx="1754909" cy="435841"/>
          </a:xfrm>
          <a:prstGeom prst="rect">
            <a:avLst/>
          </a:prstGeom>
          <a:solidFill>
            <a:srgbClr val="00739B"/>
          </a:solidFill>
          <a:ln>
            <a:noFill/>
          </a:ln>
          <a:extLst/>
        </p:spPr>
      </p:pic>
      <p:sp>
        <p:nvSpPr>
          <p:cNvPr id="8" name="Copyright" descr="Pearson: Copyright 2015, 2012, 2009"/>
          <p:cNvSpPr txBox="1">
            <a:spLocks noChangeArrowheads="1"/>
          </p:cNvSpPr>
          <p:nvPr/>
        </p:nvSpPr>
        <p:spPr bwMode="auto">
          <a:xfrm>
            <a:off x="2032001" y="6398427"/>
            <a:ext cx="9350351" cy="347987"/>
          </a:xfrm>
          <a:prstGeom prst="rect">
            <a:avLst/>
          </a:prstGeom>
          <a:solidFill>
            <a:srgbClr val="00739B"/>
          </a:solidFill>
          <a:ln w="9525">
            <a:noFill/>
            <a:miter lim="800000"/>
            <a:headEnd/>
            <a:tailEnd/>
          </a:ln>
        </p:spPr>
        <p:txBody>
          <a:bodyPr lIns="0" tIns="0" rIns="0" bIns="0" anchor="ctr"/>
          <a:lstStyle>
            <a:lvl1pPr eaLnBrk="0" hangingPunct="0">
              <a:defRPr sz="2400">
                <a:solidFill>
                  <a:schemeClr val="tx1"/>
                </a:solidFill>
                <a:latin typeface="Arial" panose="020B0604020202020204" pitchFamily="34" charset="0"/>
              </a:defRPr>
            </a:lvl1pPr>
            <a:lvl2pPr marL="37931725" indent="-37474525" eaLnBrk="0" hangingPunct="0">
              <a:defRPr sz="2400">
                <a:solidFill>
                  <a:schemeClr val="tx1"/>
                </a:solidFill>
                <a:latin typeface="Arial" panose="020B0604020202020204" pitchFamily="34" charset="0"/>
              </a:defRPr>
            </a:lvl2pPr>
            <a:lvl3pPr eaLnBrk="0" hangingPunct="0">
              <a:defRPr sz="2400">
                <a:solidFill>
                  <a:schemeClr val="tx1"/>
                </a:solidFill>
                <a:latin typeface="Arial" panose="020B0604020202020204" pitchFamily="34" charset="0"/>
              </a:defRPr>
            </a:lvl3pPr>
            <a:lvl4pPr eaLnBrk="0" hangingPunct="0">
              <a:defRPr sz="2400">
                <a:solidFill>
                  <a:schemeClr val="tx1"/>
                </a:solidFill>
                <a:latin typeface="Arial" panose="020B0604020202020204" pitchFamily="34" charset="0"/>
              </a:defRPr>
            </a:lvl4pPr>
            <a:lvl5pPr eaLnBrk="0" hangingPunct="0">
              <a:defRPr sz="2400">
                <a:solidFill>
                  <a:schemeClr val="tx1"/>
                </a:solidFill>
                <a:latin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defRPr>
            </a:lvl9pPr>
          </a:lstStyle>
          <a:p>
            <a:pPr marL="0" lvl="0" indent="0" algn="ctr" eaLnBrk="0" fontAlgn="base" hangingPunct="0">
              <a:spcBef>
                <a:spcPct val="0"/>
              </a:spcBef>
              <a:spcAft>
                <a:spcPct val="0"/>
              </a:spcAft>
              <a:buClrTx/>
              <a:buNone/>
              <a:defRPr/>
            </a:pPr>
            <a:r>
              <a:rPr lang="en-US" sz="1200" dirty="0">
                <a:solidFill>
                  <a:schemeClr val="bg1"/>
                </a:solidFill>
              </a:rPr>
              <a:t>Copyright © 2019 Cengage. All rights reserved</a:t>
            </a:r>
            <a:r>
              <a:rPr lang="en-US" sz="1200" dirty="0">
                <a:solidFill>
                  <a:schemeClr val="bg1"/>
                </a:solidFill>
                <a:ea typeface="ＭＳ Ｐゴシック" charset="-128"/>
              </a:rPr>
              <a:t>.</a:t>
            </a:r>
            <a:endParaRPr lang="en-US" sz="1200" dirty="0">
              <a:solidFill>
                <a:schemeClr val="bg1"/>
              </a:solidFill>
            </a:endParaRPr>
          </a:p>
        </p:txBody>
      </p:sp>
    </p:spTree>
    <p:extLst>
      <p:ext uri="{BB962C8B-B14F-4D97-AF65-F5344CB8AC3E}">
        <p14:creationId xmlns:p14="http://schemas.microsoft.com/office/powerpoint/2010/main" val="3296686341"/>
      </p:ext>
    </p:extLst>
  </p:cSld>
  <p:clrMapOvr>
    <a:masterClrMapping/>
  </p:clrMapOvr>
  <p:transition spd="slow"/>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7FE05B-2BC8-483A-B6D0-C367EF99AB64}" type="datetimeFigureOut">
              <a:rPr lang="en-US" smtClean="0"/>
              <a:t>1/27/2019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2C103D-BE9F-4926-B570-0CEE1E9F5D9D}" type="slidenum">
              <a:rPr lang="en-US" smtClean="0"/>
              <a:t>‹#›</a:t>
            </a:fld>
            <a:endParaRPr lang="en-US" dirty="0"/>
          </a:p>
        </p:txBody>
      </p:sp>
    </p:spTree>
    <p:extLst>
      <p:ext uri="{BB962C8B-B14F-4D97-AF65-F5344CB8AC3E}">
        <p14:creationId xmlns:p14="http://schemas.microsoft.com/office/powerpoint/2010/main" val="233761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74423" y="1756130"/>
            <a:ext cx="8643154" cy="1969007"/>
          </a:xfrm>
        </p:spPr>
        <p:txBody>
          <a:bodyPr anchor="b">
            <a:normAutofit/>
          </a:bodyPr>
          <a:lstStyle>
            <a:lvl1pPr algn="ctr">
              <a:defRPr sz="3600"/>
            </a:lvl1pPr>
          </a:lstStyle>
          <a:p>
            <a:r>
              <a:rPr lang="en-US"/>
              <a:t>Click to edit Master title style</a:t>
            </a:r>
            <a:endParaRPr lang="en-US" dirty="0"/>
          </a:p>
        </p:txBody>
      </p:sp>
      <p:sp>
        <p:nvSpPr>
          <p:cNvPr id="3" name="Text Placeholder 2"/>
          <p:cNvSpPr>
            <a:spLocks noGrp="1"/>
          </p:cNvSpPr>
          <p:nvPr>
            <p:ph type="body" idx="1"/>
          </p:nvPr>
        </p:nvSpPr>
        <p:spPr>
          <a:xfrm>
            <a:off x="1774423" y="3725137"/>
            <a:ext cx="8643154" cy="1093987"/>
          </a:xfrm>
        </p:spPr>
        <p:txBody>
          <a:bodyPr tIns="91440">
            <a:normAutofit/>
          </a:bodyPr>
          <a:lstStyle>
            <a:lvl1pPr marL="0" indent="0" algn="ct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77FE05B-2BC8-483A-B6D0-C367EF99AB64}" type="datetimeFigureOut">
              <a:rPr lang="en-US" smtClean="0"/>
              <a:t>1/27/2019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2C103D-BE9F-4926-B570-0CEE1E9F5D9D}" type="slidenum">
              <a:rPr lang="en-US" smtClean="0"/>
              <a:t>‹#›</a:t>
            </a:fld>
            <a:endParaRPr lang="en-US" dirty="0"/>
          </a:p>
        </p:txBody>
      </p:sp>
    </p:spTree>
    <p:extLst>
      <p:ext uri="{BB962C8B-B14F-4D97-AF65-F5344CB8AC3E}">
        <p14:creationId xmlns:p14="http://schemas.microsoft.com/office/powerpoint/2010/main" val="1911444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293577"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488654"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54140" y="2017343"/>
            <a:ext cx="4488654"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7FE05B-2BC8-483A-B6D0-C367EF99AB64}" type="datetimeFigureOut">
              <a:rPr lang="en-US" smtClean="0"/>
              <a:t>1/27/2019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72C103D-BE9F-4926-B570-0CEE1E9F5D9D}" type="slidenum">
              <a:rPr lang="en-US" smtClean="0"/>
              <a:t>‹#›</a:t>
            </a:fld>
            <a:endParaRPr lang="en-US" dirty="0"/>
          </a:p>
        </p:txBody>
      </p:sp>
    </p:spTree>
    <p:extLst>
      <p:ext uri="{BB962C8B-B14F-4D97-AF65-F5344CB8AC3E}">
        <p14:creationId xmlns:p14="http://schemas.microsoft.com/office/powerpoint/2010/main" val="1381848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295603"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488794"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488794"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56025" y="2023003"/>
            <a:ext cx="4488794"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56025" y="2821491"/>
            <a:ext cx="4488794"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77FE05B-2BC8-483A-B6D0-C367EF99AB64}" type="datetimeFigureOut">
              <a:rPr lang="en-US" smtClean="0"/>
              <a:t>1/27/2019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72C103D-BE9F-4926-B570-0CEE1E9F5D9D}" type="slidenum">
              <a:rPr lang="en-US" smtClean="0"/>
              <a:t>‹#›</a:t>
            </a:fld>
            <a:endParaRPr lang="en-US" dirty="0"/>
          </a:p>
        </p:txBody>
      </p:sp>
    </p:spTree>
    <p:extLst>
      <p:ext uri="{BB962C8B-B14F-4D97-AF65-F5344CB8AC3E}">
        <p14:creationId xmlns:p14="http://schemas.microsoft.com/office/powerpoint/2010/main" val="2066378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7FE05B-2BC8-483A-B6D0-C367EF99AB64}" type="datetimeFigureOut">
              <a:rPr lang="en-US" smtClean="0"/>
              <a:t>1/27/2019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72C103D-BE9F-4926-B570-0CEE1E9F5D9D}" type="slidenum">
              <a:rPr lang="en-US" smtClean="0"/>
              <a:t>‹#›</a:t>
            </a:fld>
            <a:endParaRPr lang="en-US" dirty="0"/>
          </a:p>
        </p:txBody>
      </p:sp>
    </p:spTree>
    <p:extLst>
      <p:ext uri="{BB962C8B-B14F-4D97-AF65-F5344CB8AC3E}">
        <p14:creationId xmlns:p14="http://schemas.microsoft.com/office/powerpoint/2010/main" val="895606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7FE05B-2BC8-483A-B6D0-C367EF99AB64}" type="datetimeFigureOut">
              <a:rPr lang="en-US" smtClean="0"/>
              <a:t>1/27/2019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72C103D-BE9F-4926-B570-0CEE1E9F5D9D}" type="slidenum">
              <a:rPr lang="en-US" smtClean="0"/>
              <a:t>‹#›</a:t>
            </a:fld>
            <a:endParaRPr lang="en-US" dirty="0"/>
          </a:p>
        </p:txBody>
      </p:sp>
    </p:spTree>
    <p:extLst>
      <p:ext uri="{BB962C8B-B14F-4D97-AF65-F5344CB8AC3E}">
        <p14:creationId xmlns:p14="http://schemas.microsoft.com/office/powerpoint/2010/main" val="561385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2961967" cy="2406518"/>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73032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2961967"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77FE05B-2BC8-483A-B6D0-C367EF99AB64}" type="datetimeFigureOut">
              <a:rPr lang="en-US" smtClean="0"/>
              <a:t>1/27/2019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72C103D-BE9F-4926-B570-0CEE1E9F5D9D}" type="slidenum">
              <a:rPr lang="en-US" smtClean="0"/>
              <a:t>‹#›</a:t>
            </a:fld>
            <a:endParaRPr lang="en-US" dirty="0"/>
          </a:p>
        </p:txBody>
      </p:sp>
    </p:spTree>
    <p:extLst>
      <p:ext uri="{BB962C8B-B14F-4D97-AF65-F5344CB8AC3E}">
        <p14:creationId xmlns:p14="http://schemas.microsoft.com/office/powerpoint/2010/main" val="1607811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blipFill dpi="0" rotWithShape="1">
              <a:blip r:embed="rId2">
                <a:alphaModFix amt="30000"/>
              </a:blip>
              <a:srcRect/>
              <a:tile tx="0" ty="0" sx="100000" sy="100000" flip="none" algn="ctr"/>
            </a:blip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extrusionH="76200" contourW="12700" prstMaterial="matte">
              <a:bevelT w="152400" h="50800" prst="softRound"/>
              <a:extrusionClr>
                <a:schemeClr val="tx2"/>
              </a:extrusionClr>
              <a:contourClr>
                <a:schemeClr val="bg2"/>
              </a:contourClr>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38100" cmpd="sng">
              <a:solidFill>
                <a:schemeClr val="tx2">
                  <a:lumMod val="25000"/>
                </a:schemeClr>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2"/>
            <a:ext cx="5532328" cy="1922299"/>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50000"/>
              <a:lumOff val="50000"/>
              <a:alpha val="80000"/>
            </a:schemeClr>
          </a:solidFill>
          <a:ln w="9525" cap="sq">
            <a:noFill/>
            <a:miter lim="800000"/>
          </a:ln>
          <a:effectLst/>
        </p:spPr>
        <p:txBody>
          <a:bodyPr vert="horz" lIns="91440" tIns="45720" rIns="91440" bIns="45720" rtlCol="0" anchor="t">
            <a:normAutofit/>
          </a:bodyPr>
          <a:lstStyle>
            <a:lvl1pPr>
              <a:defRPr lang="en-US" sz="3200" dirty="0"/>
            </a:lvl1pPr>
          </a:lstStyle>
          <a:p>
            <a:pPr lvl="0" algn="ctr"/>
            <a:r>
              <a:rPr lang="en-US" dirty="0"/>
              <a:t>Click icon to add picture</a:t>
            </a:r>
          </a:p>
        </p:txBody>
      </p:sp>
      <p:sp>
        <p:nvSpPr>
          <p:cNvPr id="4" name="Text Placeholder 3"/>
          <p:cNvSpPr>
            <a:spLocks noGrp="1"/>
          </p:cNvSpPr>
          <p:nvPr>
            <p:ph type="body" sz="half" idx="2"/>
          </p:nvPr>
        </p:nvSpPr>
        <p:spPr>
          <a:xfrm>
            <a:off x="1450329" y="3059600"/>
            <a:ext cx="5524404" cy="2090134"/>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F77FE05B-2BC8-483A-B6D0-C367EF99AB64}" type="datetimeFigureOut">
              <a:rPr lang="en-US" smtClean="0"/>
              <a:t>1/27/2019</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972C103D-BE9F-4926-B570-0CEE1E9F5D9D}" type="slidenum">
              <a:rPr lang="en-US" smtClean="0"/>
              <a:t>‹#›</a:t>
            </a:fld>
            <a:endParaRPr lang="en-US" dirty="0"/>
          </a:p>
        </p:txBody>
      </p:sp>
    </p:spTree>
    <p:extLst>
      <p:ext uri="{BB962C8B-B14F-4D97-AF65-F5344CB8AC3E}">
        <p14:creationId xmlns:p14="http://schemas.microsoft.com/office/powerpoint/2010/main" val="33398597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1579" y="804519"/>
            <a:ext cx="9291215" cy="104923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29121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42079"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F77FE05B-2BC8-483A-B6D0-C367EF99AB64}" type="datetimeFigureOut">
              <a:rPr lang="en-US" smtClean="0"/>
              <a:t>1/27/2019</a:t>
            </a:fld>
            <a:endParaRPr lang="en-US" dirty="0"/>
          </a:p>
        </p:txBody>
      </p:sp>
      <p:sp>
        <p:nvSpPr>
          <p:cNvPr id="5" name="Footer Placeholder 4"/>
          <p:cNvSpPr>
            <a:spLocks noGrp="1"/>
          </p:cNvSpPr>
          <p:nvPr>
            <p:ph type="ftr" sz="quarter" idx="3"/>
          </p:nvPr>
        </p:nvSpPr>
        <p:spPr>
          <a:xfrm>
            <a:off x="1451579" y="329307"/>
            <a:ext cx="562677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972C103D-BE9F-4926-B570-0CEE1E9F5D9D}" type="slidenum">
              <a:rPr lang="en-US" smtClean="0"/>
              <a:t>‹#›</a:t>
            </a:fld>
            <a:endParaRPr lang="en-US" dirty="0"/>
          </a:p>
        </p:txBody>
      </p:sp>
      <p:sp>
        <p:nvSpPr>
          <p:cNvPr id="9" name="Rectangle 8"/>
          <p:cNvSpPr/>
          <p:nvPr/>
        </p:nvSpPr>
        <p:spPr>
          <a:xfrm>
            <a:off x="0" y="3622291"/>
            <a:ext cx="12192000" cy="2505984"/>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p:cNvPicPr>
            <a:picLocks noChangeAspect="1"/>
          </p:cNvPicPr>
          <p:nvPr/>
        </p:nvPicPr>
        <p:blipFill rotWithShape="1">
          <a:blip r:embed="rId14">
            <a:extLst>
              <a:ext uri="{28A0092B-C50C-407E-A947-70E740481C1C}">
                <a14:useLocalDpi xmlns:a14="http://schemas.microsoft.com/office/drawing/2010/main" val="0"/>
              </a:ext>
            </a:extLst>
          </a:blip>
          <a:srcRect t="1538" b="-1538"/>
          <a:stretch/>
        </p:blipFill>
        <p:spPr>
          <a:xfrm>
            <a:off x="0" y="6129338"/>
            <a:ext cx="12192000" cy="742950"/>
          </a:xfrm>
          <a:prstGeom prst="rect">
            <a:avLst/>
          </a:prstGeom>
        </p:spPr>
      </p:pic>
      <p:cxnSp>
        <p:nvCxnSpPr>
          <p:cNvPr id="12" name="Straight Connector 11"/>
          <p:cNvCxnSpPr/>
          <p:nvPr/>
        </p:nvCxnSpPr>
        <p:spPr>
          <a:xfrm>
            <a:off x="0" y="6138142"/>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4512671"/>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9" r:id="rId12"/>
  </p:sldLayoutIdLst>
  <p:txStyles>
    <p:title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Content Placeholder 1"/>
          <p:cNvSpPr>
            <a:spLocks noGrp="1"/>
          </p:cNvSpPr>
          <p:nvPr>
            <p:ph type="title"/>
          </p:nvPr>
        </p:nvSpPr>
        <p:spPr>
          <a:xfrm>
            <a:off x="609600" y="27710"/>
            <a:ext cx="10972800" cy="1039091"/>
          </a:xfrm>
          <a:prstGeom prst="rect">
            <a:avLst/>
          </a:prstGeom>
        </p:spPr>
        <p:txBody>
          <a:bodyPr vert="horz" lIns="91440" tIns="45720" rIns="91440" bIns="45720" rtlCol="0" anchor="ctr">
            <a:normAutofit/>
          </a:bodyPr>
          <a:lstStyle/>
          <a:p>
            <a:r>
              <a:rPr lang="en-US"/>
              <a:t>Click to edit Master title style</a:t>
            </a:r>
          </a:p>
        </p:txBody>
      </p:sp>
      <p:sp>
        <p:nvSpPr>
          <p:cNvPr id="3" name="Content Placeholder 2"/>
          <p:cNvSpPr>
            <a:spLocks noGrp="1"/>
          </p:cNvSpPr>
          <p:nvPr>
            <p:ph type="body" idx="1"/>
          </p:nvPr>
        </p:nvSpPr>
        <p:spPr>
          <a:xfrm>
            <a:off x="304800" y="1295401"/>
            <a:ext cx="11684000" cy="4830763"/>
          </a:xfrm>
          <a:prstGeom prst="rect">
            <a:avLst/>
          </a:prstGeom>
        </p:spPr>
        <p:txBody>
          <a:bodyPr vert="horz" lIns="91440" tIns="45720" rIns="91440" bIns="45720" rtlCol="0">
            <a:normAutofit/>
          </a:bodyPr>
          <a:lstStyle/>
          <a:p>
            <a:pPr marL="461963" lvl="0" indent="-461963">
              <a:buSzPct val="100000"/>
            </a:pPr>
            <a:r>
              <a:rPr lang="en-US" dirty="0"/>
              <a:t>Click to edit Master text styles</a:t>
            </a:r>
          </a:p>
          <a:p>
            <a:pPr marL="914400" lvl="1" indent="-457200"/>
            <a:r>
              <a:rPr lang="en-US" dirty="0"/>
              <a:t>Second level</a:t>
            </a:r>
          </a:p>
          <a:p>
            <a:pPr marL="1376363" lvl="2" indent="-461963"/>
            <a:r>
              <a:rPr lang="en-US" dirty="0"/>
              <a:t>Third level</a:t>
            </a:r>
          </a:p>
          <a:p>
            <a:pPr lvl="3"/>
            <a:r>
              <a:rPr lang="en-US" dirty="0"/>
              <a:t>Fourth level</a:t>
            </a:r>
          </a:p>
          <a:p>
            <a:pPr lvl="4"/>
            <a:r>
              <a:rPr lang="en-US" dirty="0"/>
              <a:t>Fifth level</a:t>
            </a:r>
          </a:p>
        </p:txBody>
      </p:sp>
      <p:sp>
        <p:nvSpPr>
          <p:cNvPr id="7" name="Rectangle 6"/>
          <p:cNvSpPr/>
          <p:nvPr/>
        </p:nvSpPr>
        <p:spPr bwMode="white">
          <a:xfrm>
            <a:off x="0" y="0"/>
            <a:ext cx="12192000" cy="1133554"/>
          </a:xfrm>
          <a:prstGeom prst="rect">
            <a:avLst/>
          </a:prstGeom>
          <a:solidFill>
            <a:srgbClr val="0073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4" name="Rectangle 13"/>
          <p:cNvSpPr/>
          <p:nvPr/>
        </p:nvSpPr>
        <p:spPr bwMode="white">
          <a:xfrm>
            <a:off x="-10584" y="6248400"/>
            <a:ext cx="12215285" cy="629874"/>
          </a:xfrm>
          <a:prstGeom prst="rect">
            <a:avLst/>
          </a:prstGeom>
          <a:solidFill>
            <a:srgbClr val="0073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Copyright" descr="Pearson: Copyright 2015, 2012, 2009"/>
          <p:cNvSpPr txBox="1">
            <a:spLocks noChangeArrowheads="1"/>
          </p:cNvSpPr>
          <p:nvPr/>
        </p:nvSpPr>
        <p:spPr bwMode="auto">
          <a:xfrm>
            <a:off x="2032001" y="6398427"/>
            <a:ext cx="9350351" cy="347987"/>
          </a:xfrm>
          <a:prstGeom prst="rect">
            <a:avLst/>
          </a:prstGeom>
          <a:solidFill>
            <a:srgbClr val="00739B"/>
          </a:solidFill>
          <a:ln w="9525">
            <a:noFill/>
            <a:miter lim="800000"/>
            <a:headEnd/>
            <a:tailEnd/>
          </a:ln>
        </p:spPr>
        <p:txBody>
          <a:bodyPr lIns="0" tIns="0" rIns="0" bIns="0" anchor="ctr"/>
          <a:lstStyle>
            <a:lvl1pPr eaLnBrk="0" hangingPunct="0">
              <a:defRPr sz="2400">
                <a:solidFill>
                  <a:schemeClr val="tx1"/>
                </a:solidFill>
                <a:latin typeface="Arial" panose="020B0604020202020204" pitchFamily="34" charset="0"/>
              </a:defRPr>
            </a:lvl1pPr>
            <a:lvl2pPr marL="37931725" indent="-37474525" eaLnBrk="0" hangingPunct="0">
              <a:defRPr sz="2400">
                <a:solidFill>
                  <a:schemeClr val="tx1"/>
                </a:solidFill>
                <a:latin typeface="Arial" panose="020B0604020202020204" pitchFamily="34" charset="0"/>
              </a:defRPr>
            </a:lvl2pPr>
            <a:lvl3pPr eaLnBrk="0" hangingPunct="0">
              <a:defRPr sz="2400">
                <a:solidFill>
                  <a:schemeClr val="tx1"/>
                </a:solidFill>
                <a:latin typeface="Arial" panose="020B0604020202020204" pitchFamily="34" charset="0"/>
              </a:defRPr>
            </a:lvl3pPr>
            <a:lvl4pPr eaLnBrk="0" hangingPunct="0">
              <a:defRPr sz="2400">
                <a:solidFill>
                  <a:schemeClr val="tx1"/>
                </a:solidFill>
                <a:latin typeface="Arial" panose="020B0604020202020204" pitchFamily="34" charset="0"/>
              </a:defRPr>
            </a:lvl4pPr>
            <a:lvl5pPr eaLnBrk="0" hangingPunct="0">
              <a:defRPr sz="2400">
                <a:solidFill>
                  <a:schemeClr val="tx1"/>
                </a:solidFill>
                <a:latin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defRPr>
            </a:lvl9pPr>
          </a:lstStyle>
          <a:p>
            <a:pPr marL="0" lvl="0" indent="0" algn="ctr" eaLnBrk="0" fontAlgn="base" hangingPunct="0">
              <a:spcBef>
                <a:spcPct val="0"/>
              </a:spcBef>
              <a:spcAft>
                <a:spcPct val="0"/>
              </a:spcAft>
              <a:buClrTx/>
              <a:buNone/>
              <a:defRPr/>
            </a:pPr>
            <a:r>
              <a:rPr lang="en-US" sz="1200" dirty="0">
                <a:solidFill>
                  <a:schemeClr val="bg1"/>
                </a:solidFill>
              </a:rPr>
              <a:t>© 2019 Cengage. All rights reserved</a:t>
            </a:r>
            <a:r>
              <a:rPr lang="en-US" sz="1200" dirty="0">
                <a:solidFill>
                  <a:schemeClr val="bg1"/>
                </a:solidFill>
                <a:ea typeface="ＭＳ Ｐゴシック" charset="-128"/>
              </a:rPr>
              <a:t>.</a:t>
            </a:r>
            <a:endParaRPr lang="en-US" sz="1200" dirty="0">
              <a:solidFill>
                <a:schemeClr val="bg1"/>
              </a:solidFill>
            </a:endParaRPr>
          </a:p>
        </p:txBody>
      </p:sp>
      <p:pic>
        <p:nvPicPr>
          <p:cNvPr id="16" name="Picture 4"/>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0" y="6345960"/>
            <a:ext cx="1754909" cy="435841"/>
          </a:xfrm>
          <a:prstGeom prst="rect">
            <a:avLst/>
          </a:prstGeom>
          <a:solidFill>
            <a:srgbClr val="00739B"/>
          </a:solidFill>
          <a:ln>
            <a:noFill/>
          </a:ln>
          <a:extLst/>
        </p:spPr>
      </p:pic>
    </p:spTree>
    <p:extLst>
      <p:ext uri="{BB962C8B-B14F-4D97-AF65-F5344CB8AC3E}">
        <p14:creationId xmlns:p14="http://schemas.microsoft.com/office/powerpoint/2010/main" val="1378251967"/>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Lst>
  <p:hf sldNum="0" hdr="0" dt="0"/>
  <p:txStyles>
    <p:titleStyle>
      <a:lvl1pPr algn="ctr" defTabSz="914400" rtl="0" eaLnBrk="1" latinLnBrk="0" hangingPunct="1">
        <a:spcBef>
          <a:spcPct val="0"/>
        </a:spcBef>
        <a:buNone/>
        <a:defRPr sz="3600" kern="1200">
          <a:solidFill>
            <a:schemeClr val="bg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Clr>
          <a:srgbClr val="00739B"/>
        </a:buClr>
        <a:buFont typeface="Arial" pitchFamily="34" charset="0"/>
        <a:buChar char="•"/>
        <a:defRPr lang="en-US" sz="2600" kern="1200" dirty="0" smtClean="0">
          <a:solidFill>
            <a:schemeClr val="tx1"/>
          </a:solidFill>
          <a:latin typeface="Arial" pitchFamily="34" charset="0"/>
          <a:ea typeface="Verdana" pitchFamily="34" charset="0"/>
          <a:cs typeface="Arial" pitchFamily="34" charset="0"/>
        </a:defRPr>
      </a:lvl1pPr>
      <a:lvl2pPr marL="742950" indent="-285750" algn="l" defTabSz="914400" rtl="0" eaLnBrk="1" latinLnBrk="0" hangingPunct="1">
        <a:spcBef>
          <a:spcPct val="20000"/>
        </a:spcBef>
        <a:buClr>
          <a:srgbClr val="00739B"/>
        </a:buClr>
        <a:buFont typeface="Arial" pitchFamily="34" charset="0"/>
        <a:buChar char="–"/>
        <a:defRPr lang="en-US" sz="2400" kern="1200" dirty="0" smtClean="0">
          <a:solidFill>
            <a:schemeClr val="tx1"/>
          </a:solidFill>
          <a:latin typeface="Arial" pitchFamily="34" charset="0"/>
          <a:ea typeface="Verdana" pitchFamily="34" charset="0"/>
          <a:cs typeface="Arial" pitchFamily="34" charset="0"/>
        </a:defRPr>
      </a:lvl2pPr>
      <a:lvl3pPr marL="1143000" indent="-228600" algn="l" defTabSz="914400" rtl="0" eaLnBrk="1" latinLnBrk="0" hangingPunct="1">
        <a:spcBef>
          <a:spcPct val="20000"/>
        </a:spcBef>
        <a:buClr>
          <a:srgbClr val="00739B"/>
        </a:buClr>
        <a:buFont typeface="Wingdings" pitchFamily="2" charset="2"/>
        <a:buChar char="§"/>
        <a:defRPr lang="en-US" sz="2200" kern="1200" dirty="0" smtClean="0">
          <a:solidFill>
            <a:schemeClr val="tx1"/>
          </a:solidFill>
          <a:latin typeface="Arial" pitchFamily="34" charset="0"/>
          <a:ea typeface="Verdana" pitchFamily="34" charset="0"/>
          <a:cs typeface="Arial" pitchFamily="34" charset="0"/>
        </a:defRPr>
      </a:lvl3pPr>
      <a:lvl4pPr marL="1600200" indent="-228600" algn="l" defTabSz="914400" rtl="0" eaLnBrk="1" latinLnBrk="0" hangingPunct="1">
        <a:spcBef>
          <a:spcPct val="20000"/>
        </a:spcBef>
        <a:buClr>
          <a:srgbClr val="00739B"/>
        </a:buClr>
        <a:buFont typeface="Courier New" pitchFamily="49" charset="0"/>
        <a:buChar char="o"/>
        <a:defRPr lang="en-US" sz="2000" kern="1200" dirty="0" smtClean="0">
          <a:solidFill>
            <a:schemeClr val="tx1"/>
          </a:solidFill>
          <a:latin typeface="Arial" pitchFamily="34" charset="0"/>
          <a:ea typeface="Verdana" pitchFamily="34" charset="0"/>
          <a:cs typeface="Arial" pitchFamily="34" charset="0"/>
        </a:defRPr>
      </a:lvl4pPr>
      <a:lvl5pPr marL="2057400" indent="-228600" algn="l" defTabSz="914400" rtl="0" eaLnBrk="1" latinLnBrk="0" hangingPunct="1">
        <a:spcBef>
          <a:spcPct val="20000"/>
        </a:spcBef>
        <a:buClr>
          <a:srgbClr val="00739B"/>
        </a:buClr>
        <a:buFont typeface="Arial" pitchFamily="34" charset="0"/>
        <a:buChar char="»"/>
        <a:defRPr lang="en-US" sz="2000" kern="1200" dirty="0">
          <a:solidFill>
            <a:schemeClr val="tx1"/>
          </a:solidFill>
          <a:latin typeface="Arial" pitchFamily="34" charset="0"/>
          <a:ea typeface="Verdana" pitchFamily="34"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F8BCA-7164-42F2-BD78-29275ECC4AE4}"/>
              </a:ext>
            </a:extLst>
          </p:cNvPr>
          <p:cNvSpPr>
            <a:spLocks noGrp="1"/>
          </p:cNvSpPr>
          <p:nvPr>
            <p:ph type="ctrTitle"/>
          </p:nvPr>
        </p:nvSpPr>
        <p:spPr/>
        <p:txBody>
          <a:bodyPr/>
          <a:lstStyle/>
          <a:p>
            <a:r>
              <a:rPr lang="en-US" dirty="0"/>
              <a:t>Ethics in Science</a:t>
            </a:r>
          </a:p>
        </p:txBody>
      </p:sp>
      <p:sp>
        <p:nvSpPr>
          <p:cNvPr id="3" name="Subtitle 2">
            <a:extLst>
              <a:ext uri="{FF2B5EF4-FFF2-40B4-BE49-F238E27FC236}">
                <a16:creationId xmlns:a16="http://schemas.microsoft.com/office/drawing/2014/main" id="{8B68356C-3E52-4615-BF5E-1A07E4F75561}"/>
              </a:ext>
            </a:extLst>
          </p:cNvPr>
          <p:cNvSpPr>
            <a:spLocks noGrp="1"/>
          </p:cNvSpPr>
          <p:nvPr>
            <p:ph type="subTitle" idx="1"/>
          </p:nvPr>
        </p:nvSpPr>
        <p:spPr/>
        <p:txBody>
          <a:bodyPr/>
          <a:lstStyle/>
          <a:p>
            <a:r>
              <a:rPr lang="en-US" dirty="0"/>
              <a:t>Boundaries to research</a:t>
            </a:r>
          </a:p>
        </p:txBody>
      </p:sp>
    </p:spTree>
    <p:extLst>
      <p:ext uri="{BB962C8B-B14F-4D97-AF65-F5344CB8AC3E}">
        <p14:creationId xmlns:p14="http://schemas.microsoft.com/office/powerpoint/2010/main" val="41338329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Major Ethical Issues </a:t>
            </a:r>
          </a:p>
        </p:txBody>
      </p:sp>
      <p:sp>
        <p:nvSpPr>
          <p:cNvPr id="3" name="Content Placeholder 2"/>
          <p:cNvSpPr>
            <a:spLocks noGrp="1"/>
          </p:cNvSpPr>
          <p:nvPr>
            <p:ph idx="1"/>
          </p:nvPr>
        </p:nvSpPr>
        <p:spPr/>
        <p:txBody>
          <a:bodyPr>
            <a:normAutofit/>
          </a:bodyPr>
          <a:lstStyle/>
          <a:p>
            <a:r>
              <a:rPr lang="en-US" sz="2400" u="sng" dirty="0"/>
              <a:t>Deception (used in the Milgram experiment)</a:t>
            </a:r>
          </a:p>
          <a:p>
            <a:pPr lvl="1"/>
            <a:r>
              <a:rPr lang="en-US" sz="1600" dirty="0"/>
              <a:t>May be allowed and comes in two forms</a:t>
            </a:r>
          </a:p>
          <a:p>
            <a:pPr lvl="2"/>
            <a:r>
              <a:rPr lang="en-US" dirty="0"/>
              <a:t>Passive deception (or omission)</a:t>
            </a:r>
          </a:p>
          <a:p>
            <a:pPr lvl="2"/>
            <a:r>
              <a:rPr lang="en-US" dirty="0"/>
              <a:t>Active deception (or commission)</a:t>
            </a:r>
          </a:p>
          <a:p>
            <a:pPr lvl="3"/>
            <a:r>
              <a:rPr lang="en-US" sz="1600" dirty="0"/>
              <a:t>Confederates</a:t>
            </a:r>
          </a:p>
          <a:p>
            <a:pPr lvl="1"/>
            <a:r>
              <a:rPr lang="en-US" sz="2000" dirty="0"/>
              <a:t>Guidelines:</a:t>
            </a:r>
          </a:p>
          <a:p>
            <a:pPr lvl="2"/>
            <a:r>
              <a:rPr lang="en-US" dirty="0"/>
              <a:t>Justification: benefit must outweigh the risk</a:t>
            </a:r>
          </a:p>
          <a:p>
            <a:pPr lvl="2"/>
            <a:r>
              <a:rPr lang="en-US" dirty="0"/>
              <a:t>Cannot conceal factors that may cause physical harm or severe emotional distress</a:t>
            </a:r>
          </a:p>
          <a:p>
            <a:pPr lvl="2"/>
            <a:r>
              <a:rPr lang="en-US" dirty="0"/>
              <a:t>Must provide a debriefing after participation</a:t>
            </a:r>
          </a:p>
        </p:txBody>
      </p:sp>
    </p:spTree>
    <p:extLst>
      <p:ext uri="{BB962C8B-B14F-4D97-AF65-F5344CB8AC3E}">
        <p14:creationId xmlns:p14="http://schemas.microsoft.com/office/powerpoint/2010/main" val="34223317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Major Ethical Issues </a:t>
            </a:r>
          </a:p>
        </p:txBody>
      </p:sp>
      <p:sp>
        <p:nvSpPr>
          <p:cNvPr id="3" name="Content Placeholder 2"/>
          <p:cNvSpPr>
            <a:spLocks noGrp="1"/>
          </p:cNvSpPr>
          <p:nvPr>
            <p:ph idx="1"/>
          </p:nvPr>
        </p:nvSpPr>
        <p:spPr/>
        <p:txBody>
          <a:bodyPr>
            <a:normAutofit/>
          </a:bodyPr>
          <a:lstStyle/>
          <a:p>
            <a:r>
              <a:rPr lang="en-US" sz="2800" dirty="0"/>
              <a:t> </a:t>
            </a:r>
            <a:r>
              <a:rPr lang="en-US" sz="2800" u="sng" dirty="0"/>
              <a:t>Confidentiality; Protect Subjects Identity</a:t>
            </a:r>
          </a:p>
          <a:p>
            <a:pPr lvl="1"/>
            <a:r>
              <a:rPr lang="en-US" sz="2800" dirty="0"/>
              <a:t>Ensured through anonymity</a:t>
            </a:r>
          </a:p>
          <a:p>
            <a:pPr lvl="1"/>
            <a:r>
              <a:rPr lang="en-US" sz="2800" dirty="0"/>
              <a:t>Includes:</a:t>
            </a:r>
          </a:p>
          <a:p>
            <a:pPr lvl="2"/>
            <a:r>
              <a:rPr lang="en-US" sz="2800" dirty="0"/>
              <a:t>Attitudes and opinions </a:t>
            </a:r>
          </a:p>
          <a:p>
            <a:pPr lvl="2"/>
            <a:r>
              <a:rPr lang="en-US" sz="2800" dirty="0"/>
              <a:t>Measures of performance</a:t>
            </a:r>
          </a:p>
          <a:p>
            <a:pPr lvl="2"/>
            <a:r>
              <a:rPr lang="en-US" sz="2800" dirty="0"/>
              <a:t>Demographic characteristics</a:t>
            </a:r>
          </a:p>
        </p:txBody>
      </p:sp>
    </p:spTree>
    <p:extLst>
      <p:ext uri="{BB962C8B-B14F-4D97-AF65-F5344CB8AC3E}">
        <p14:creationId xmlns:p14="http://schemas.microsoft.com/office/powerpoint/2010/main" val="22018636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2D4BC-A805-42A9-AB99-C149BE99D4A7}"/>
              </a:ext>
            </a:extLst>
          </p:cNvPr>
          <p:cNvSpPr>
            <a:spLocks noGrp="1"/>
          </p:cNvSpPr>
          <p:nvPr>
            <p:ph type="title"/>
          </p:nvPr>
        </p:nvSpPr>
        <p:spPr/>
        <p:txBody>
          <a:bodyPr/>
          <a:lstStyle/>
          <a:p>
            <a:r>
              <a:rPr lang="en-US" dirty="0"/>
              <a:t>Ethics of Internet Research</a:t>
            </a:r>
          </a:p>
        </p:txBody>
      </p:sp>
      <p:sp>
        <p:nvSpPr>
          <p:cNvPr id="3" name="Content Placeholder 2">
            <a:extLst>
              <a:ext uri="{FF2B5EF4-FFF2-40B4-BE49-F238E27FC236}">
                <a16:creationId xmlns:a16="http://schemas.microsoft.com/office/drawing/2014/main" id="{F03926FF-0FC8-4F0C-9227-5B88757AECDC}"/>
              </a:ext>
            </a:extLst>
          </p:cNvPr>
          <p:cNvSpPr>
            <a:spLocks noGrp="1"/>
          </p:cNvSpPr>
          <p:nvPr>
            <p:ph idx="1"/>
          </p:nvPr>
        </p:nvSpPr>
        <p:spPr/>
        <p:txBody>
          <a:bodyPr>
            <a:normAutofit/>
          </a:bodyPr>
          <a:lstStyle/>
          <a:p>
            <a:r>
              <a:rPr lang="en-US" u="sng" dirty="0"/>
              <a:t>Facebook (2014) Emotional Manipulation Study</a:t>
            </a:r>
          </a:p>
          <a:p>
            <a:pPr lvl="1"/>
            <a:r>
              <a:rPr lang="en-US" sz="2000" dirty="0"/>
              <a:t>-Tested to see if positive or negative feed content can influence the mood of users.  </a:t>
            </a:r>
          </a:p>
          <a:p>
            <a:pPr lvl="1"/>
            <a:r>
              <a:rPr lang="en-US" sz="2000" dirty="0"/>
              <a:t>No consent sought</a:t>
            </a:r>
          </a:p>
          <a:p>
            <a:pPr lvl="1"/>
            <a:r>
              <a:rPr lang="en-US" sz="2000" dirty="0"/>
              <a:t>Facebook users not informed prior to the feed manipulation</a:t>
            </a:r>
          </a:p>
          <a:p>
            <a:pPr lvl="1"/>
            <a:endParaRPr lang="en-US" sz="2000" dirty="0"/>
          </a:p>
          <a:p>
            <a:pPr lvl="1"/>
            <a:r>
              <a:rPr lang="en-US" sz="2000" dirty="0"/>
              <a:t>What are the ethical concerns here? Is there potential for harm? Could Facebook have afflicted harm? How do we assure protection of users?</a:t>
            </a:r>
          </a:p>
        </p:txBody>
      </p:sp>
    </p:spTree>
    <p:extLst>
      <p:ext uri="{BB962C8B-B14F-4D97-AF65-F5344CB8AC3E}">
        <p14:creationId xmlns:p14="http://schemas.microsoft.com/office/powerpoint/2010/main" val="34025397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641537" y="183119"/>
            <a:ext cx="8835902" cy="1276824"/>
          </a:xfrm>
        </p:spPr>
        <p:txBody>
          <a:bodyPr>
            <a:normAutofit/>
          </a:bodyPr>
          <a:lstStyle/>
          <a:p>
            <a:r>
              <a:rPr lang="en-US" dirty="0"/>
              <a:t>Selected Components of an Informed Consent Form</a:t>
            </a:r>
          </a:p>
        </p:txBody>
      </p:sp>
      <p:graphicFrame>
        <p:nvGraphicFramePr>
          <p:cNvPr id="2" name="Table 1"/>
          <p:cNvGraphicFramePr>
            <a:graphicFrameLocks noGrp="1"/>
          </p:cNvGraphicFramePr>
          <p:nvPr>
            <p:extLst>
              <p:ext uri="{D42A27DB-BD31-4B8C-83A1-F6EECF244321}">
                <p14:modId xmlns:p14="http://schemas.microsoft.com/office/powerpoint/2010/main" val="961368232"/>
              </p:ext>
            </p:extLst>
          </p:nvPr>
        </p:nvGraphicFramePr>
        <p:xfrm>
          <a:off x="969818" y="1712689"/>
          <a:ext cx="10668000" cy="4568037"/>
        </p:xfrm>
        <a:graphic>
          <a:graphicData uri="http://schemas.openxmlformats.org/drawingml/2006/table">
            <a:tbl>
              <a:tblPr firstRow="1" bandRow="1">
                <a:tableStyleId>{5940675A-B579-460E-94D1-54222C63F5DA}</a:tableStyleId>
              </a:tblPr>
              <a:tblGrid>
                <a:gridCol w="3641968">
                  <a:extLst>
                    <a:ext uri="{9D8B030D-6E8A-4147-A177-3AD203B41FA5}">
                      <a16:colId xmlns:a16="http://schemas.microsoft.com/office/drawing/2014/main" val="20000"/>
                    </a:ext>
                  </a:extLst>
                </a:gridCol>
                <a:gridCol w="7026032">
                  <a:extLst>
                    <a:ext uri="{9D8B030D-6E8A-4147-A177-3AD203B41FA5}">
                      <a16:colId xmlns:a16="http://schemas.microsoft.com/office/drawing/2014/main" val="20001"/>
                    </a:ext>
                  </a:extLst>
                </a:gridCol>
              </a:tblGrid>
              <a:tr h="454540">
                <a:tc>
                  <a:txBody>
                    <a:bodyPr/>
                    <a:lstStyle/>
                    <a:p>
                      <a:pPr algn="ctr" rtl="0" fontAlgn="ctr"/>
                      <a:r>
                        <a:rPr lang="en-US" sz="1200" b="1" i="0" u="none" strike="noStrike" dirty="0">
                          <a:solidFill>
                            <a:schemeClr val="bg1"/>
                          </a:solidFill>
                          <a:effectLst/>
                          <a:latin typeface="Arial"/>
                        </a:rPr>
                        <a:t>Section of the Form </a:t>
                      </a:r>
                    </a:p>
                  </a:txBody>
                  <a:tcPr anchor="ctr">
                    <a:solidFill>
                      <a:srgbClr val="00739B"/>
                    </a:solidFill>
                  </a:tcPr>
                </a:tc>
                <a:tc>
                  <a:txBody>
                    <a:bodyPr/>
                    <a:lstStyle/>
                    <a:p>
                      <a:pPr algn="ctr" rtl="0" fontAlgn="ctr"/>
                      <a:r>
                        <a:rPr lang="en-US" sz="1200" b="1" i="0" u="none" strike="noStrike" dirty="0">
                          <a:solidFill>
                            <a:schemeClr val="bg1"/>
                          </a:solidFill>
                          <a:effectLst/>
                          <a:latin typeface="Arial"/>
                        </a:rPr>
                        <a:t>Purpose and Contents</a:t>
                      </a:r>
                    </a:p>
                  </a:txBody>
                  <a:tcPr anchor="ctr">
                    <a:solidFill>
                      <a:srgbClr val="00739B"/>
                    </a:solidFill>
                  </a:tcPr>
                </a:tc>
                <a:extLst>
                  <a:ext uri="{0D108BD9-81ED-4DB2-BD59-A6C34878D82A}">
                    <a16:rowId xmlns:a16="http://schemas.microsoft.com/office/drawing/2014/main" val="10000"/>
                  </a:ext>
                </a:extLst>
              </a:tr>
              <a:tr h="515590">
                <a:tc>
                  <a:txBody>
                    <a:bodyPr/>
                    <a:lstStyle/>
                    <a:p>
                      <a:pPr algn="l" rtl="0" fontAlgn="ctr"/>
                      <a:r>
                        <a:rPr lang="en-US" sz="1200" b="0" i="0" u="none" strike="noStrike" dirty="0">
                          <a:solidFill>
                            <a:schemeClr val="tx1"/>
                          </a:solidFill>
                          <a:effectLst/>
                          <a:latin typeface="Arial"/>
                        </a:rPr>
                        <a:t>Overview</a:t>
                      </a:r>
                    </a:p>
                  </a:txBody>
                  <a:tcPr anchor="ctr"/>
                </a:tc>
                <a:tc>
                  <a:txBody>
                    <a:bodyPr/>
                    <a:lstStyle/>
                    <a:p>
                      <a:pPr algn="l" rtl="0" fontAlgn="t"/>
                      <a:r>
                        <a:rPr lang="en-US" sz="1200" b="0" i="0" u="none" strike="noStrike" dirty="0">
                          <a:solidFill>
                            <a:schemeClr val="tx1"/>
                          </a:solidFill>
                          <a:effectLst/>
                          <a:latin typeface="Arial"/>
                        </a:rPr>
                        <a:t>Presentation of the goals of the study, why this study is being conducted, and who is responsible for the study and its execution.</a:t>
                      </a:r>
                    </a:p>
                  </a:txBody>
                  <a:tcPr anchor="ctr"/>
                </a:tc>
                <a:extLst>
                  <a:ext uri="{0D108BD9-81ED-4DB2-BD59-A6C34878D82A}">
                    <a16:rowId xmlns:a16="http://schemas.microsoft.com/office/drawing/2014/main" val="10001"/>
                  </a:ext>
                </a:extLst>
              </a:tr>
              <a:tr h="515590">
                <a:tc>
                  <a:txBody>
                    <a:bodyPr/>
                    <a:lstStyle/>
                    <a:p>
                      <a:pPr marL="0" indent="0" algn="l" rtl="0" fontAlgn="ctr">
                        <a:spcBef>
                          <a:spcPts val="600"/>
                        </a:spcBef>
                      </a:pPr>
                      <a:r>
                        <a:rPr lang="en-US" sz="1200" b="0" i="0" u="none" strike="noStrike" dirty="0">
                          <a:solidFill>
                            <a:schemeClr val="tx1"/>
                          </a:solidFill>
                          <a:effectLst/>
                          <a:latin typeface="Arial"/>
                        </a:rPr>
                        <a:t>Description</a:t>
                      </a:r>
                      <a:r>
                        <a:rPr lang="en-US" sz="1200" b="0" i="0" u="none" strike="noStrike" baseline="0" dirty="0">
                          <a:solidFill>
                            <a:schemeClr val="tx1"/>
                          </a:solidFill>
                          <a:effectLst/>
                          <a:latin typeface="Arial"/>
                        </a:rPr>
                        <a:t> of procedures</a:t>
                      </a:r>
                      <a:endParaRPr lang="en-US" sz="1200" b="0" i="0" u="none" strike="noStrike" dirty="0">
                        <a:solidFill>
                          <a:schemeClr val="tx1"/>
                        </a:solidFill>
                        <a:effectLst/>
                        <a:latin typeface="Arial"/>
                      </a:endParaRPr>
                    </a:p>
                  </a:txBody>
                  <a:tcPr anchor="ctr"/>
                </a:tc>
                <a:tc>
                  <a:txBody>
                    <a:bodyPr/>
                    <a:lstStyle/>
                    <a:p>
                      <a:pPr algn="l" rtl="0" fontAlgn="t"/>
                      <a:r>
                        <a:rPr lang="en-US" sz="1200" b="0" i="0" u="none" strike="noStrike" dirty="0">
                          <a:solidFill>
                            <a:schemeClr val="tx1"/>
                          </a:solidFill>
                          <a:effectLst/>
                          <a:latin typeface="Arial"/>
                        </a:rPr>
                        <a:t>Clarification of the experimental conditions, assessment procedures, and requirements of the participants.</a:t>
                      </a:r>
                    </a:p>
                  </a:txBody>
                  <a:tcPr anchor="ctr"/>
                </a:tc>
                <a:extLst>
                  <a:ext uri="{0D108BD9-81ED-4DB2-BD59-A6C34878D82A}">
                    <a16:rowId xmlns:a16="http://schemas.microsoft.com/office/drawing/2014/main" val="10002"/>
                  </a:ext>
                </a:extLst>
              </a:tr>
              <a:tr h="721826">
                <a:tc>
                  <a:txBody>
                    <a:bodyPr/>
                    <a:lstStyle/>
                    <a:p>
                      <a:pPr algn="l" rtl="0" fontAlgn="ctr"/>
                      <a:r>
                        <a:rPr lang="en-US" sz="1200" b="0" i="0" u="none" strike="noStrike" dirty="0">
                          <a:solidFill>
                            <a:schemeClr val="tx1"/>
                          </a:solidFill>
                          <a:effectLst/>
                          <a:latin typeface="Arial"/>
                        </a:rPr>
                        <a:t>Risks and inconveniences </a:t>
                      </a:r>
                    </a:p>
                  </a:txBody>
                  <a:tcPr anchor="ctr"/>
                </a:tc>
                <a:tc>
                  <a:txBody>
                    <a:bodyPr/>
                    <a:lstStyle/>
                    <a:p>
                      <a:pPr algn="l" rtl="0" fontAlgn="t"/>
                      <a:r>
                        <a:rPr lang="en-US" sz="1200" b="0" i="0" u="none" strike="noStrike" dirty="0">
                          <a:solidFill>
                            <a:schemeClr val="tx1"/>
                          </a:solidFill>
                          <a:effectLst/>
                          <a:latin typeface="Arial"/>
                        </a:rPr>
                        <a:t>Statement of any physical and psychological risks and an estimate of their likelihood. Inconveniences and demands to be placed on the participants (e.g., how many</a:t>
                      </a:r>
                      <a:r>
                        <a:rPr lang="en-US" sz="1200" b="0" i="0" u="none" strike="noStrike" baseline="0" dirty="0">
                          <a:solidFill>
                            <a:schemeClr val="tx1"/>
                          </a:solidFill>
                          <a:effectLst/>
                          <a:latin typeface="Arial"/>
                        </a:rPr>
                        <a:t> </a:t>
                      </a:r>
                      <a:r>
                        <a:rPr lang="en-US" sz="1200" b="0" i="0" u="none" strike="noStrike" dirty="0">
                          <a:solidFill>
                            <a:schemeClr val="tx1"/>
                          </a:solidFill>
                          <a:effectLst/>
                          <a:latin typeface="Arial"/>
                        </a:rPr>
                        <a:t>sessions, requests to do anything, or contact at home).</a:t>
                      </a:r>
                    </a:p>
                  </a:txBody>
                  <a:tcPr anchor="ctr"/>
                </a:tc>
                <a:extLst>
                  <a:ext uri="{0D108BD9-81ED-4DB2-BD59-A6C34878D82A}">
                    <a16:rowId xmlns:a16="http://schemas.microsoft.com/office/drawing/2014/main" val="10003"/>
                  </a:ext>
                </a:extLst>
              </a:tr>
              <a:tr h="515590">
                <a:tc>
                  <a:txBody>
                    <a:bodyPr/>
                    <a:lstStyle/>
                    <a:p>
                      <a:pPr algn="l" rtl="0" fontAlgn="ctr"/>
                      <a:r>
                        <a:rPr lang="en-US" sz="1200" b="0" i="0" u="none" strike="noStrike" dirty="0">
                          <a:solidFill>
                            <a:schemeClr val="tx1"/>
                          </a:solidFill>
                          <a:effectLst/>
                          <a:latin typeface="Arial"/>
                        </a:rPr>
                        <a:t>Benefits</a:t>
                      </a:r>
                    </a:p>
                  </a:txBody>
                  <a:tcPr anchor="ctr"/>
                </a:tc>
                <a:tc>
                  <a:txBody>
                    <a:bodyPr/>
                    <a:lstStyle/>
                    <a:p>
                      <a:pPr algn="l" rtl="0" fontAlgn="t"/>
                      <a:r>
                        <a:rPr lang="en-US" sz="1200" b="0" i="0" u="none" strike="noStrike" dirty="0">
                          <a:solidFill>
                            <a:schemeClr val="tx1"/>
                          </a:solidFill>
                          <a:effectLst/>
                          <a:latin typeface="Arial"/>
                        </a:rPr>
                        <a:t>A  statement of what the participants can reasonably hope to gain from participation, including psychological, physical, and monetary benefits.</a:t>
                      </a:r>
                    </a:p>
                  </a:txBody>
                  <a:tcPr anchor="ctr"/>
                </a:tc>
                <a:extLst>
                  <a:ext uri="{0D108BD9-81ED-4DB2-BD59-A6C34878D82A}">
                    <a16:rowId xmlns:a16="http://schemas.microsoft.com/office/drawing/2014/main" val="10004"/>
                  </a:ext>
                </a:extLst>
              </a:tr>
              <a:tr h="641705">
                <a:tc>
                  <a:txBody>
                    <a:bodyPr/>
                    <a:lstStyle/>
                    <a:p>
                      <a:pPr algn="l" rtl="0" fontAlgn="ctr"/>
                      <a:r>
                        <a:rPr lang="en-US" sz="1200" b="0" i="0" u="none" strike="noStrike" dirty="0">
                          <a:solidFill>
                            <a:schemeClr val="tx1"/>
                          </a:solidFill>
                          <a:effectLst/>
                          <a:latin typeface="Arial"/>
                        </a:rPr>
                        <a:t>Costs and economic considerations</a:t>
                      </a:r>
                    </a:p>
                  </a:txBody>
                  <a:tcPr anchor="ctr"/>
                </a:tc>
                <a:tc>
                  <a:txBody>
                    <a:bodyPr/>
                    <a:lstStyle/>
                    <a:p>
                      <a:pPr algn="l" fontAlgn="ctr"/>
                      <a:r>
                        <a:rPr lang="en-US" sz="1200" b="0" i="0" u="none" strike="noStrike" dirty="0">
                          <a:solidFill>
                            <a:schemeClr val="tx1"/>
                          </a:solidFill>
                          <a:effectLst/>
                          <a:latin typeface="Arial"/>
                        </a:rPr>
                        <a:t>Charges to the participants (e.g., in treatment) and payment (e.g., for participation or completing various forms).</a:t>
                      </a:r>
                    </a:p>
                  </a:txBody>
                  <a:tcPr anchor="ctr"/>
                </a:tc>
                <a:extLst>
                  <a:ext uri="{0D108BD9-81ED-4DB2-BD59-A6C34878D82A}">
                    <a16:rowId xmlns:a16="http://schemas.microsoft.com/office/drawing/2014/main" val="10005"/>
                  </a:ext>
                </a:extLst>
              </a:tr>
              <a:tr h="1203196">
                <a:tc>
                  <a:txBody>
                    <a:bodyPr/>
                    <a:lstStyle/>
                    <a:p>
                      <a:pPr algn="l" rtl="0" fontAlgn="ctr"/>
                      <a:r>
                        <a:rPr lang="en-US" sz="1200" b="0" i="0" u="none" strike="noStrike" dirty="0">
                          <a:solidFill>
                            <a:schemeClr val="tx1"/>
                          </a:solidFill>
                          <a:effectLst/>
                          <a:latin typeface="Arial"/>
                        </a:rPr>
                        <a:t>Confidentiality</a:t>
                      </a:r>
                    </a:p>
                  </a:txBody>
                  <a:tcPr anchor="ctr"/>
                </a:tc>
                <a:tc>
                  <a:txBody>
                    <a:bodyPr/>
                    <a:lstStyle/>
                    <a:p>
                      <a:pPr algn="l" fontAlgn="ctr"/>
                      <a:r>
                        <a:rPr lang="en-US" sz="1200" b="0" i="0" u="none" strike="noStrike" dirty="0">
                          <a:solidFill>
                            <a:schemeClr val="tx1"/>
                          </a:solidFill>
                          <a:effectLst/>
                          <a:latin typeface="Arial"/>
                        </a:rPr>
                        <a:t>Assurances that the information is confidential and will only be seen by people who need to do so for the purposes of research (e.g., scoring and data analyses), procedures to assure confidentiality (e.g., removal of names from forms, storage of data). Also, caveats are included here if it is possible that sensitive information (e.g., psychiatric information, criminal activity) can be subpoenaed.</a:t>
                      </a:r>
                    </a:p>
                  </a:txBody>
                  <a:tcPr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50060103"/>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Institutional Review Board </a:t>
            </a:r>
          </a:p>
        </p:txBody>
      </p:sp>
      <p:sp>
        <p:nvSpPr>
          <p:cNvPr id="3" name="Content Placeholder 2"/>
          <p:cNvSpPr>
            <a:spLocks noGrp="1"/>
          </p:cNvSpPr>
          <p:nvPr>
            <p:ph idx="1"/>
          </p:nvPr>
        </p:nvSpPr>
        <p:spPr/>
        <p:txBody>
          <a:bodyPr>
            <a:normAutofit fontScale="92500" lnSpcReduction="20000"/>
          </a:bodyPr>
          <a:lstStyle/>
          <a:p>
            <a:r>
              <a:rPr lang="en-US" dirty="0"/>
              <a:t>Reviews research proposals, Institution Specific:</a:t>
            </a:r>
          </a:p>
          <a:p>
            <a:pPr lvl="1"/>
            <a:r>
              <a:rPr lang="en-US" dirty="0"/>
              <a:t>Minimization of risk to participants</a:t>
            </a:r>
          </a:p>
          <a:p>
            <a:pPr lvl="1"/>
            <a:r>
              <a:rPr lang="en-US" dirty="0"/>
              <a:t>Reasonable risk in relation to benefits</a:t>
            </a:r>
          </a:p>
          <a:p>
            <a:pPr lvl="1"/>
            <a:r>
              <a:rPr lang="en-US" dirty="0"/>
              <a:t>Equitable selection</a:t>
            </a:r>
          </a:p>
          <a:p>
            <a:pPr lvl="1"/>
            <a:r>
              <a:rPr lang="en-US" dirty="0"/>
              <a:t>Informed consent</a:t>
            </a:r>
          </a:p>
          <a:p>
            <a:pPr lvl="1"/>
            <a:r>
              <a:rPr lang="en-US" dirty="0"/>
              <a:t>Documentation of informed consent</a:t>
            </a:r>
          </a:p>
          <a:p>
            <a:pPr lvl="1"/>
            <a:r>
              <a:rPr lang="en-US" dirty="0"/>
              <a:t>Data monitoring</a:t>
            </a:r>
          </a:p>
          <a:p>
            <a:pPr lvl="1"/>
            <a:r>
              <a:rPr lang="en-US" dirty="0"/>
              <a:t>Privacy and confidentiality</a:t>
            </a:r>
          </a:p>
          <a:p>
            <a:pPr lvl="1"/>
            <a:endParaRPr lang="en-US" dirty="0"/>
          </a:p>
          <a:p>
            <a:pPr lvl="1"/>
            <a:r>
              <a:rPr lang="en-US" i="1" dirty="0"/>
              <a:t>Question: What about private companies like Google and Facebook?</a:t>
            </a:r>
          </a:p>
        </p:txBody>
      </p:sp>
    </p:spTree>
    <p:extLst>
      <p:ext uri="{BB962C8B-B14F-4D97-AF65-F5344CB8AC3E}">
        <p14:creationId xmlns:p14="http://schemas.microsoft.com/office/powerpoint/2010/main" val="24152980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4.4 Ethical Issues and Scientific Integrity</a:t>
            </a:r>
          </a:p>
        </p:txBody>
      </p:sp>
      <p:sp>
        <p:nvSpPr>
          <p:cNvPr id="3" name="Content Placeholder 2"/>
          <p:cNvSpPr>
            <a:spLocks noGrp="1"/>
          </p:cNvSpPr>
          <p:nvPr>
            <p:ph idx="1"/>
          </p:nvPr>
        </p:nvSpPr>
        <p:spPr/>
        <p:txBody>
          <a:bodyPr/>
          <a:lstStyle/>
          <a:p>
            <a:r>
              <a:rPr lang="en-US" dirty="0"/>
              <a:t>Integrity and Accuracy of Scientific Reporting</a:t>
            </a:r>
          </a:p>
          <a:p>
            <a:pPr lvl="1"/>
            <a:r>
              <a:rPr lang="en-US" dirty="0"/>
              <a:t>Fraud</a:t>
            </a:r>
          </a:p>
          <a:p>
            <a:pPr lvl="1"/>
            <a:r>
              <a:rPr lang="en-US" dirty="0"/>
              <a:t>Plagiarism</a:t>
            </a:r>
          </a:p>
        </p:txBody>
      </p:sp>
    </p:spTree>
    <p:extLst>
      <p:ext uri="{BB962C8B-B14F-4D97-AF65-F5344CB8AC3E}">
        <p14:creationId xmlns:p14="http://schemas.microsoft.com/office/powerpoint/2010/main" val="31360742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Fraud in Science</a:t>
            </a:r>
          </a:p>
        </p:txBody>
      </p:sp>
      <p:sp>
        <p:nvSpPr>
          <p:cNvPr id="3" name="Content Placeholder 2"/>
          <p:cNvSpPr>
            <a:spLocks noGrp="1"/>
          </p:cNvSpPr>
          <p:nvPr>
            <p:ph idx="1"/>
          </p:nvPr>
        </p:nvSpPr>
        <p:spPr/>
        <p:txBody>
          <a:bodyPr>
            <a:normAutofit/>
          </a:bodyPr>
          <a:lstStyle/>
          <a:p>
            <a:r>
              <a:rPr lang="en-US" dirty="0"/>
              <a:t>Intentional reporting of false data</a:t>
            </a:r>
          </a:p>
          <a:p>
            <a:r>
              <a:rPr lang="en-US" sz="2800" dirty="0"/>
              <a:t>Why do researchers commit fraud?</a:t>
            </a:r>
          </a:p>
          <a:p>
            <a:pPr lvl="1"/>
            <a:r>
              <a:rPr lang="en-US" sz="2800" dirty="0"/>
              <a:t>To remain competitive in their academic environment</a:t>
            </a:r>
          </a:p>
          <a:p>
            <a:pPr lvl="1"/>
            <a:r>
              <a:rPr lang="en-US" sz="2800" dirty="0"/>
              <a:t>Concern that if their research is not published, they may fail to earn tenure (“publish or perish”)</a:t>
            </a:r>
          </a:p>
        </p:txBody>
      </p:sp>
    </p:spTree>
    <p:extLst>
      <p:ext uri="{BB962C8B-B14F-4D97-AF65-F5344CB8AC3E}">
        <p14:creationId xmlns:p14="http://schemas.microsoft.com/office/powerpoint/2010/main" val="41456490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Safeguards to Prevent Fraud</a:t>
            </a:r>
          </a:p>
        </p:txBody>
      </p:sp>
      <p:sp>
        <p:nvSpPr>
          <p:cNvPr id="3" name="Content Placeholder 2"/>
          <p:cNvSpPr>
            <a:spLocks noGrp="1"/>
          </p:cNvSpPr>
          <p:nvPr>
            <p:ph idx="1"/>
          </p:nvPr>
        </p:nvSpPr>
        <p:spPr/>
        <p:txBody>
          <a:bodyPr>
            <a:normAutofit/>
          </a:bodyPr>
          <a:lstStyle/>
          <a:p>
            <a:r>
              <a:rPr lang="en-US" sz="2400" dirty="0"/>
              <a:t>Experimental research must be able to </a:t>
            </a:r>
            <a:r>
              <a:rPr lang="en-US" sz="2400" u="sng" dirty="0"/>
              <a:t>be replicated</a:t>
            </a:r>
          </a:p>
          <a:p>
            <a:r>
              <a:rPr lang="en-US" sz="2400" u="sng" dirty="0"/>
              <a:t>Peer reviewed </a:t>
            </a:r>
            <a:r>
              <a:rPr lang="en-US" sz="2400" dirty="0"/>
              <a:t>by experts in the field</a:t>
            </a:r>
          </a:p>
          <a:p>
            <a:r>
              <a:rPr lang="en-US" sz="2400" dirty="0"/>
              <a:t>Data must be shared with others upon request</a:t>
            </a:r>
          </a:p>
          <a:p>
            <a:r>
              <a:rPr lang="en-US" sz="2400" dirty="0"/>
              <a:t>Loss of credibility in the profession</a:t>
            </a:r>
          </a:p>
        </p:txBody>
      </p:sp>
    </p:spTree>
    <p:extLst>
      <p:ext uri="{BB962C8B-B14F-4D97-AF65-F5344CB8AC3E}">
        <p14:creationId xmlns:p14="http://schemas.microsoft.com/office/powerpoint/2010/main" val="36027824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B927D-AF2F-4502-A7BB-FAF3AFB5DB92}"/>
              </a:ext>
            </a:extLst>
          </p:cNvPr>
          <p:cNvSpPr>
            <a:spLocks noGrp="1"/>
          </p:cNvSpPr>
          <p:nvPr>
            <p:ph type="title"/>
          </p:nvPr>
        </p:nvSpPr>
        <p:spPr/>
        <p:txBody>
          <a:bodyPr/>
          <a:lstStyle/>
          <a:p>
            <a:r>
              <a:rPr lang="en-US" dirty="0"/>
              <a:t>Group Work: </a:t>
            </a:r>
            <a:br>
              <a:rPr lang="en-US" dirty="0"/>
            </a:br>
            <a:r>
              <a:rPr lang="en-US" dirty="0"/>
              <a:t>Constructing a Consent Form</a:t>
            </a:r>
          </a:p>
        </p:txBody>
      </p:sp>
      <p:sp>
        <p:nvSpPr>
          <p:cNvPr id="3" name="Content Placeholder 2">
            <a:extLst>
              <a:ext uri="{FF2B5EF4-FFF2-40B4-BE49-F238E27FC236}">
                <a16:creationId xmlns:a16="http://schemas.microsoft.com/office/drawing/2014/main" id="{B4074A7C-35E2-455D-A518-C4FA5AF088C2}"/>
              </a:ext>
            </a:extLst>
          </p:cNvPr>
          <p:cNvSpPr>
            <a:spLocks noGrp="1"/>
          </p:cNvSpPr>
          <p:nvPr>
            <p:ph idx="1"/>
          </p:nvPr>
        </p:nvSpPr>
        <p:spPr/>
        <p:txBody>
          <a:bodyPr>
            <a:normAutofit lnSpcReduction="10000"/>
          </a:bodyPr>
          <a:lstStyle/>
          <a:p>
            <a:r>
              <a:rPr lang="en-US" dirty="0"/>
              <a:t>Instructions: Each group will construct a mock consent form in preparation for administering a survey study.</a:t>
            </a:r>
          </a:p>
          <a:p>
            <a:endParaRPr lang="en-US" dirty="0"/>
          </a:p>
          <a:p>
            <a:r>
              <a:rPr lang="en-US" dirty="0"/>
              <a:t>Please see specific instruction on what to include in the group informed consent assignment posted on my website.</a:t>
            </a:r>
          </a:p>
          <a:p>
            <a:endParaRPr lang="en-US" dirty="0"/>
          </a:p>
          <a:p>
            <a:r>
              <a:rPr lang="en-US" dirty="0"/>
              <a:t>Please email the completed group work to my Gmail address.  The subject line should have your group number only</a:t>
            </a:r>
          </a:p>
          <a:p>
            <a:pPr marL="0" indent="0">
              <a:buNone/>
            </a:pPr>
            <a:endParaRPr lang="en-US" dirty="0"/>
          </a:p>
        </p:txBody>
      </p:sp>
    </p:spTree>
    <p:extLst>
      <p:ext uri="{BB962C8B-B14F-4D97-AF65-F5344CB8AC3E}">
        <p14:creationId xmlns:p14="http://schemas.microsoft.com/office/powerpoint/2010/main" val="1368379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D48A1-2533-4FF9-B2BF-DF88AA8AD183}"/>
              </a:ext>
            </a:extLst>
          </p:cNvPr>
          <p:cNvSpPr>
            <a:spLocks noGrp="1"/>
          </p:cNvSpPr>
          <p:nvPr>
            <p:ph type="title"/>
          </p:nvPr>
        </p:nvSpPr>
        <p:spPr/>
        <p:txBody>
          <a:bodyPr/>
          <a:lstStyle/>
          <a:p>
            <a:pPr algn="ctr"/>
            <a:r>
              <a:rPr lang="en-US" dirty="0"/>
              <a:t>Ethical Concerns</a:t>
            </a:r>
          </a:p>
        </p:txBody>
      </p:sp>
      <p:sp>
        <p:nvSpPr>
          <p:cNvPr id="3" name="Content Placeholder 2">
            <a:extLst>
              <a:ext uri="{FF2B5EF4-FFF2-40B4-BE49-F238E27FC236}">
                <a16:creationId xmlns:a16="http://schemas.microsoft.com/office/drawing/2014/main" id="{CF6FD838-EA57-4E06-8E47-0CC62C01956C}"/>
              </a:ext>
            </a:extLst>
          </p:cNvPr>
          <p:cNvSpPr>
            <a:spLocks noGrp="1"/>
          </p:cNvSpPr>
          <p:nvPr>
            <p:ph idx="1"/>
          </p:nvPr>
        </p:nvSpPr>
        <p:spPr>
          <a:xfrm>
            <a:off x="1451579" y="1699492"/>
            <a:ext cx="9291215" cy="4193308"/>
          </a:xfrm>
        </p:spPr>
        <p:txBody>
          <a:bodyPr>
            <a:normAutofit/>
          </a:bodyPr>
          <a:lstStyle/>
          <a:p>
            <a:r>
              <a:rPr lang="en-US" sz="2400" dirty="0"/>
              <a:t>Question: Do scientist have a responsibility to assure the welfare of their subjects?</a:t>
            </a:r>
          </a:p>
          <a:p>
            <a:r>
              <a:rPr lang="en-US" sz="2400" i="1" dirty="0"/>
              <a:t>Discussion Example: CIA Germ Warfare Experiment</a:t>
            </a:r>
          </a:p>
          <a:p>
            <a:pPr lvl="1"/>
            <a:r>
              <a:rPr lang="en-US" sz="2000" dirty="0"/>
              <a:t>Can the ends justify the means? At what cost?</a:t>
            </a:r>
          </a:p>
          <a:p>
            <a:pPr lvl="1"/>
            <a:r>
              <a:rPr lang="en-US" sz="2000" dirty="0"/>
              <a:t>Is acceptable for researchers to decide whether the benefits outweigh the costs of hardship or suffering to the subjects?</a:t>
            </a:r>
          </a:p>
          <a:p>
            <a:pPr lvl="2"/>
            <a:r>
              <a:rPr lang="en-US" sz="2000" dirty="0"/>
              <a:t>What if it involves finding the cure for a disease?</a:t>
            </a:r>
          </a:p>
          <a:p>
            <a:pPr lvl="2"/>
            <a:r>
              <a:rPr lang="en-US" sz="2000" dirty="0"/>
              <a:t>What if the outcome of the study creates for a safer and more secure national defense?</a:t>
            </a:r>
          </a:p>
        </p:txBody>
      </p:sp>
    </p:spTree>
    <p:extLst>
      <p:ext uri="{BB962C8B-B14F-4D97-AF65-F5344CB8AC3E}">
        <p14:creationId xmlns:p14="http://schemas.microsoft.com/office/powerpoint/2010/main" val="3344260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55DB6-27F0-4A92-AF6F-778D7BA7F56E}"/>
              </a:ext>
            </a:extLst>
          </p:cNvPr>
          <p:cNvSpPr>
            <a:spLocks noGrp="1"/>
          </p:cNvSpPr>
          <p:nvPr>
            <p:ph type="title"/>
          </p:nvPr>
        </p:nvSpPr>
        <p:spPr/>
        <p:txBody>
          <a:bodyPr/>
          <a:lstStyle/>
          <a:p>
            <a:r>
              <a:rPr lang="en-US" dirty="0"/>
              <a:t>Main Categories of ethics</a:t>
            </a:r>
          </a:p>
        </p:txBody>
      </p:sp>
      <p:sp>
        <p:nvSpPr>
          <p:cNvPr id="3" name="Content Placeholder 2">
            <a:extLst>
              <a:ext uri="{FF2B5EF4-FFF2-40B4-BE49-F238E27FC236}">
                <a16:creationId xmlns:a16="http://schemas.microsoft.com/office/drawing/2014/main" id="{93614D78-612C-4F09-8D1C-4D4B4941F1F9}"/>
              </a:ext>
            </a:extLst>
          </p:cNvPr>
          <p:cNvSpPr>
            <a:spLocks noGrp="1"/>
          </p:cNvSpPr>
          <p:nvPr>
            <p:ph idx="1"/>
          </p:nvPr>
        </p:nvSpPr>
        <p:spPr/>
        <p:txBody>
          <a:bodyPr>
            <a:normAutofit/>
          </a:bodyPr>
          <a:lstStyle/>
          <a:p>
            <a:r>
              <a:rPr lang="en-US" sz="3200" dirty="0"/>
              <a:t>Wellbeing of the subjects</a:t>
            </a:r>
          </a:p>
          <a:p>
            <a:r>
              <a:rPr lang="en-US" sz="3200" dirty="0"/>
              <a:t>Accurate and honest reporting of the results</a:t>
            </a:r>
          </a:p>
          <a:p>
            <a:endParaRPr lang="en-US" sz="3200" dirty="0"/>
          </a:p>
          <a:p>
            <a:r>
              <a:rPr lang="en-US" sz="3200" i="1" dirty="0"/>
              <a:t>Question: </a:t>
            </a:r>
            <a:r>
              <a:rPr lang="en-US" sz="3200" dirty="0"/>
              <a:t>Who has control over those decisions? How can we assure integrity?</a:t>
            </a:r>
          </a:p>
        </p:txBody>
      </p:sp>
    </p:spTree>
    <p:extLst>
      <p:ext uri="{BB962C8B-B14F-4D97-AF65-F5344CB8AC3E}">
        <p14:creationId xmlns:p14="http://schemas.microsoft.com/office/powerpoint/2010/main" val="242860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D2707-AE1F-4F09-A5FD-6D2118E4FA14}"/>
              </a:ext>
            </a:extLst>
          </p:cNvPr>
          <p:cNvSpPr>
            <a:spLocks noGrp="1"/>
          </p:cNvSpPr>
          <p:nvPr>
            <p:ph type="title"/>
          </p:nvPr>
        </p:nvSpPr>
        <p:spPr/>
        <p:txBody>
          <a:bodyPr/>
          <a:lstStyle/>
          <a:p>
            <a:r>
              <a:rPr lang="en-US" dirty="0"/>
              <a:t>Historical Ethical Issues</a:t>
            </a:r>
          </a:p>
        </p:txBody>
      </p:sp>
      <p:sp>
        <p:nvSpPr>
          <p:cNvPr id="3" name="Content Placeholder 2">
            <a:extLst>
              <a:ext uri="{FF2B5EF4-FFF2-40B4-BE49-F238E27FC236}">
                <a16:creationId xmlns:a16="http://schemas.microsoft.com/office/drawing/2014/main" id="{D5FA50C0-C31C-475E-9C97-DC73192CF9AA}"/>
              </a:ext>
            </a:extLst>
          </p:cNvPr>
          <p:cNvSpPr>
            <a:spLocks noGrp="1"/>
          </p:cNvSpPr>
          <p:nvPr>
            <p:ph idx="1"/>
          </p:nvPr>
        </p:nvSpPr>
        <p:spPr/>
        <p:txBody>
          <a:bodyPr/>
          <a:lstStyle/>
          <a:p>
            <a:r>
              <a:rPr lang="en-US" dirty="0"/>
              <a:t>Historical highlights of treatment of human participants</a:t>
            </a:r>
          </a:p>
          <a:p>
            <a:pPr lvl="1"/>
            <a:r>
              <a:rPr lang="en-US" sz="2400" dirty="0"/>
              <a:t>Nuremberg Code (1947)</a:t>
            </a:r>
          </a:p>
          <a:p>
            <a:pPr lvl="2"/>
            <a:r>
              <a:rPr lang="en-US" sz="2000" dirty="0"/>
              <a:t>Ten guidelines for the ethical treatment of human subjects in research</a:t>
            </a:r>
          </a:p>
          <a:p>
            <a:pPr lvl="2"/>
            <a:endParaRPr lang="en-US" sz="2000" dirty="0"/>
          </a:p>
          <a:p>
            <a:pPr lvl="1"/>
            <a:r>
              <a:rPr lang="en-US" sz="2400" dirty="0"/>
              <a:t>Declaration of Helsinki (1946)</a:t>
            </a:r>
          </a:p>
          <a:p>
            <a:pPr lvl="2"/>
            <a:r>
              <a:rPr lang="en-US" sz="2000" dirty="0"/>
              <a:t>Provided international ethics guidelines for medical research</a:t>
            </a:r>
          </a:p>
          <a:p>
            <a:endParaRPr lang="en-US" dirty="0"/>
          </a:p>
        </p:txBody>
      </p:sp>
    </p:spTree>
    <p:extLst>
      <p:ext uri="{BB962C8B-B14F-4D97-AF65-F5344CB8AC3E}">
        <p14:creationId xmlns:p14="http://schemas.microsoft.com/office/powerpoint/2010/main" val="166074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1E72E-6F07-4BCF-8FD8-59297AF54E32}"/>
              </a:ext>
            </a:extLst>
          </p:cNvPr>
          <p:cNvSpPr>
            <a:spLocks noGrp="1"/>
          </p:cNvSpPr>
          <p:nvPr>
            <p:ph type="title"/>
          </p:nvPr>
        </p:nvSpPr>
        <p:spPr/>
        <p:txBody>
          <a:bodyPr/>
          <a:lstStyle/>
          <a:p>
            <a:r>
              <a:rPr lang="en-US" dirty="0"/>
              <a:t>Ethics in Social Science</a:t>
            </a:r>
          </a:p>
        </p:txBody>
      </p:sp>
      <p:sp>
        <p:nvSpPr>
          <p:cNvPr id="3" name="Content Placeholder 2">
            <a:extLst>
              <a:ext uri="{FF2B5EF4-FFF2-40B4-BE49-F238E27FC236}">
                <a16:creationId xmlns:a16="http://schemas.microsoft.com/office/drawing/2014/main" id="{A65F5B12-5370-4099-A5DD-7B3A2FC2670E}"/>
              </a:ext>
            </a:extLst>
          </p:cNvPr>
          <p:cNvSpPr>
            <a:spLocks noGrp="1"/>
          </p:cNvSpPr>
          <p:nvPr>
            <p:ph idx="1"/>
          </p:nvPr>
        </p:nvSpPr>
        <p:spPr>
          <a:xfrm>
            <a:off x="1451579" y="2015732"/>
            <a:ext cx="9291215" cy="3450613"/>
          </a:xfrm>
        </p:spPr>
        <p:txBody>
          <a:bodyPr>
            <a:normAutofit/>
          </a:bodyPr>
          <a:lstStyle/>
          <a:p>
            <a:r>
              <a:rPr lang="en-US" sz="2800" dirty="0"/>
              <a:t>Milgram’s obedience study (1963)</a:t>
            </a:r>
          </a:p>
          <a:p>
            <a:pPr lvl="1"/>
            <a:r>
              <a:rPr lang="en-US" sz="2400" dirty="0"/>
              <a:t>Sought to discover how far subjects would go in order to obey an authority figure</a:t>
            </a:r>
          </a:p>
          <a:p>
            <a:pPr lvl="1"/>
            <a:r>
              <a:rPr lang="en-US" sz="2400" i="1" dirty="0"/>
              <a:t>See Video, Discussion to follow</a:t>
            </a:r>
          </a:p>
          <a:p>
            <a:pPr lvl="1"/>
            <a:endParaRPr lang="en-US" sz="2400" i="1" dirty="0"/>
          </a:p>
          <a:p>
            <a:r>
              <a:rPr lang="en-US" sz="2800" dirty="0"/>
              <a:t>Stanford Prison Experiment </a:t>
            </a:r>
            <a:r>
              <a:rPr lang="en-US" sz="2400" dirty="0"/>
              <a:t>– </a:t>
            </a:r>
            <a:r>
              <a:rPr lang="en-US" sz="2400" i="1" dirty="0"/>
              <a:t>Video,  Discussion to follow</a:t>
            </a:r>
          </a:p>
        </p:txBody>
      </p:sp>
    </p:spTree>
    <p:extLst>
      <p:ext uri="{BB962C8B-B14F-4D97-AF65-F5344CB8AC3E}">
        <p14:creationId xmlns:p14="http://schemas.microsoft.com/office/powerpoint/2010/main" val="268569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American Psychological Association (APA) Guidelines </a:t>
            </a:r>
          </a:p>
        </p:txBody>
      </p:sp>
      <p:sp>
        <p:nvSpPr>
          <p:cNvPr id="3" name="Content Placeholder 2"/>
          <p:cNvSpPr>
            <a:spLocks noGrp="1"/>
          </p:cNvSpPr>
          <p:nvPr>
            <p:ph idx="1"/>
          </p:nvPr>
        </p:nvSpPr>
        <p:spPr/>
        <p:txBody>
          <a:bodyPr>
            <a:normAutofit/>
          </a:bodyPr>
          <a:lstStyle/>
          <a:p>
            <a:r>
              <a:rPr lang="en-US" sz="2400" u="sng" dirty="0"/>
              <a:t>Ethical guidelines for the use and treatment of human participants in research</a:t>
            </a:r>
          </a:p>
          <a:p>
            <a:pPr lvl="1"/>
            <a:r>
              <a:rPr lang="en-US" sz="2400" dirty="0"/>
              <a:t>First set of guidelines for protecting human subjects in research (1973)</a:t>
            </a:r>
          </a:p>
          <a:p>
            <a:pPr lvl="1"/>
            <a:r>
              <a:rPr lang="en-US" sz="2400" dirty="0"/>
              <a:t>Updated and expanded many times, and periodically reviewed</a:t>
            </a:r>
          </a:p>
          <a:p>
            <a:pPr lvl="1"/>
            <a:r>
              <a:rPr lang="en-US" sz="2400" dirty="0"/>
              <a:t>APA Ethics Code: 10 standards</a:t>
            </a:r>
          </a:p>
        </p:txBody>
      </p:sp>
    </p:spTree>
    <p:extLst>
      <p:ext uri="{BB962C8B-B14F-4D97-AF65-F5344CB8AC3E}">
        <p14:creationId xmlns:p14="http://schemas.microsoft.com/office/powerpoint/2010/main" val="4187120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American Psychological Association (APA) Guidelines </a:t>
            </a:r>
          </a:p>
        </p:txBody>
      </p:sp>
      <p:sp>
        <p:nvSpPr>
          <p:cNvPr id="3" name="Content Placeholder 2"/>
          <p:cNvSpPr>
            <a:spLocks noGrp="1"/>
          </p:cNvSpPr>
          <p:nvPr>
            <p:ph idx="1"/>
          </p:nvPr>
        </p:nvSpPr>
        <p:spPr/>
        <p:txBody>
          <a:bodyPr>
            <a:normAutofit/>
          </a:bodyPr>
          <a:lstStyle/>
          <a:p>
            <a:r>
              <a:rPr lang="en-US" sz="2400" dirty="0"/>
              <a:t>APA ethical guidelines for the use and treatment of </a:t>
            </a:r>
            <a:r>
              <a:rPr lang="en-US" sz="2400" b="1" u="sng" dirty="0"/>
              <a:t>nonhuman</a:t>
            </a:r>
            <a:r>
              <a:rPr lang="en-US" sz="2400" b="1" dirty="0"/>
              <a:t> </a:t>
            </a:r>
            <a:r>
              <a:rPr lang="en-US" sz="2400" dirty="0"/>
              <a:t>subjects in research</a:t>
            </a:r>
          </a:p>
          <a:p>
            <a:pPr lvl="1"/>
            <a:r>
              <a:rPr lang="en-US" sz="2400" dirty="0"/>
              <a:t>Include the general care and maintenance of animal subjects and</a:t>
            </a:r>
          </a:p>
          <a:p>
            <a:pPr lvl="1"/>
            <a:r>
              <a:rPr lang="en-US" sz="2400" dirty="0"/>
              <a:t>govern housing conditions, food, sanitation, and medical care for research animals.</a:t>
            </a:r>
          </a:p>
        </p:txBody>
      </p:sp>
    </p:spTree>
    <p:extLst>
      <p:ext uri="{BB962C8B-B14F-4D97-AF65-F5344CB8AC3E}">
        <p14:creationId xmlns:p14="http://schemas.microsoft.com/office/powerpoint/2010/main" val="21257954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Major Ethical Issues </a:t>
            </a:r>
          </a:p>
        </p:txBody>
      </p:sp>
      <p:sp>
        <p:nvSpPr>
          <p:cNvPr id="3" name="Content Placeholder 2"/>
          <p:cNvSpPr>
            <a:spLocks noGrp="1"/>
          </p:cNvSpPr>
          <p:nvPr>
            <p:ph idx="1"/>
          </p:nvPr>
        </p:nvSpPr>
        <p:spPr/>
        <p:txBody>
          <a:bodyPr>
            <a:normAutofit/>
          </a:bodyPr>
          <a:lstStyle/>
          <a:p>
            <a:r>
              <a:rPr lang="en-US" u="sng" dirty="0"/>
              <a:t>No harm</a:t>
            </a:r>
          </a:p>
          <a:p>
            <a:pPr lvl="1"/>
            <a:r>
              <a:rPr lang="en-US" sz="2000" dirty="0"/>
              <a:t>Subjects must be protected from physical or psychological harm.</a:t>
            </a:r>
          </a:p>
          <a:p>
            <a:pPr lvl="1"/>
            <a:r>
              <a:rPr lang="en-US" sz="2000" dirty="0"/>
              <a:t>Clinical equipoise: may violate principle of “No Harm”</a:t>
            </a:r>
          </a:p>
          <a:p>
            <a:pPr lvl="2"/>
            <a:r>
              <a:rPr lang="en-US" sz="2000" dirty="0"/>
              <a:t>Unlikely to become common practice</a:t>
            </a:r>
          </a:p>
          <a:p>
            <a:pPr lvl="1"/>
            <a:r>
              <a:rPr lang="en-US" sz="2000" dirty="0"/>
              <a:t>Consider the Stanford Prison Study:</a:t>
            </a:r>
          </a:p>
          <a:p>
            <a:pPr lvl="2"/>
            <a:r>
              <a:rPr lang="en-US" sz="2000" dirty="0"/>
              <a:t>Subjects adopted role of prisoner or guard</a:t>
            </a:r>
          </a:p>
          <a:p>
            <a:pPr lvl="2"/>
            <a:r>
              <a:rPr lang="en-US" sz="2000" dirty="0"/>
              <a:t>Study had to be prematurely ended due to subjects’ behavior</a:t>
            </a:r>
          </a:p>
          <a:p>
            <a:pPr lvl="2"/>
            <a:r>
              <a:rPr lang="en-US" sz="2000" dirty="0"/>
              <a:t>Was there harm done? Was it worth the knowledge gained?</a:t>
            </a:r>
          </a:p>
        </p:txBody>
      </p:sp>
    </p:spTree>
    <p:extLst>
      <p:ext uri="{BB962C8B-B14F-4D97-AF65-F5344CB8AC3E}">
        <p14:creationId xmlns:p14="http://schemas.microsoft.com/office/powerpoint/2010/main" val="35545701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Major Ethical Issues </a:t>
            </a:r>
          </a:p>
        </p:txBody>
      </p:sp>
      <p:sp>
        <p:nvSpPr>
          <p:cNvPr id="3" name="Content Placeholder 2"/>
          <p:cNvSpPr>
            <a:spLocks noGrp="1"/>
          </p:cNvSpPr>
          <p:nvPr>
            <p:ph idx="1"/>
          </p:nvPr>
        </p:nvSpPr>
        <p:spPr/>
        <p:txBody>
          <a:bodyPr>
            <a:normAutofit/>
          </a:bodyPr>
          <a:lstStyle/>
          <a:p>
            <a:r>
              <a:rPr lang="en-US" sz="2400" u="sng" dirty="0"/>
              <a:t>Informed consent</a:t>
            </a:r>
          </a:p>
          <a:p>
            <a:pPr lvl="1"/>
            <a:r>
              <a:rPr lang="en-US" sz="2400" dirty="0"/>
              <a:t>Subjects must be informed of all available information about the study so they can make a rational decision to participate (or not)</a:t>
            </a:r>
          </a:p>
          <a:p>
            <a:pPr lvl="2"/>
            <a:r>
              <a:rPr lang="en-US" sz="2400" dirty="0"/>
              <a:t>Information</a:t>
            </a:r>
          </a:p>
          <a:p>
            <a:pPr lvl="2"/>
            <a:r>
              <a:rPr lang="en-US" sz="2400" dirty="0"/>
              <a:t>Understanding</a:t>
            </a:r>
          </a:p>
          <a:p>
            <a:pPr lvl="2"/>
            <a:r>
              <a:rPr lang="en-US" sz="2400" dirty="0"/>
              <a:t>Voluntary participation</a:t>
            </a:r>
          </a:p>
        </p:txBody>
      </p:sp>
    </p:spTree>
    <p:extLst>
      <p:ext uri="{BB962C8B-B14F-4D97-AF65-F5344CB8AC3E}">
        <p14:creationId xmlns:p14="http://schemas.microsoft.com/office/powerpoint/2010/main" val="2808310605"/>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9D5"/>
      </a:lt2>
      <a:accent1>
        <a:srgbClr val="FB8C29"/>
      </a:accent1>
      <a:accent2>
        <a:srgbClr val="F2C351"/>
      </a:accent2>
      <a:accent3>
        <a:srgbClr val="D0CBA5"/>
      </a:accent3>
      <a:accent4>
        <a:srgbClr val="A2C476"/>
      </a:accent4>
      <a:accent5>
        <a:srgbClr val="57C293"/>
      </a:accent5>
      <a:accent6>
        <a:srgbClr val="06BFDE"/>
      </a:accent6>
      <a:hlink>
        <a:srgbClr val="FBAE29"/>
      </a:hlink>
      <a:folHlink>
        <a:srgbClr val="EDC47E"/>
      </a:folHlink>
    </a:clrScheme>
    <a:fontScheme name="Gallery">
      <a:majorFont>
        <a:latin typeface="Rockwell" panose="020606030202050204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BB5F5D82-B5E9-469E-A815-C655ED4AF243}"/>
    </a:ext>
  </a:extLst>
</a:theme>
</file>

<file path=ppt/theme/theme2.xml><?xml version="1.0" encoding="utf-8"?>
<a:theme xmlns:a="http://schemas.openxmlformats.org/drawingml/2006/main" name="Sampl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53</TotalTime>
  <Words>983</Words>
  <Application>Microsoft Office PowerPoint</Application>
  <PresentationFormat>Widescreen</PresentationFormat>
  <Paragraphs>124</Paragraphs>
  <Slides>18</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18</vt:i4>
      </vt:variant>
    </vt:vector>
  </HeadingPairs>
  <TitlesOfParts>
    <vt:vector size="25" baseType="lpstr">
      <vt:lpstr>Arial</vt:lpstr>
      <vt:lpstr>Calibri</vt:lpstr>
      <vt:lpstr>Courier New</vt:lpstr>
      <vt:lpstr>Rockwell</vt:lpstr>
      <vt:lpstr>Wingdings</vt:lpstr>
      <vt:lpstr>Gallery</vt:lpstr>
      <vt:lpstr>Sample</vt:lpstr>
      <vt:lpstr>Ethics in Science</vt:lpstr>
      <vt:lpstr>Ethical Concerns</vt:lpstr>
      <vt:lpstr>Main Categories of ethics</vt:lpstr>
      <vt:lpstr>Historical Ethical Issues</vt:lpstr>
      <vt:lpstr>Ethics in Social Science</vt:lpstr>
      <vt:lpstr>American Psychological Association (APA) Guidelines </vt:lpstr>
      <vt:lpstr>American Psychological Association (APA) Guidelines </vt:lpstr>
      <vt:lpstr>Major Ethical Issues </vt:lpstr>
      <vt:lpstr>Major Ethical Issues </vt:lpstr>
      <vt:lpstr>Major Ethical Issues </vt:lpstr>
      <vt:lpstr>Major Ethical Issues </vt:lpstr>
      <vt:lpstr>Ethics of Internet Research</vt:lpstr>
      <vt:lpstr>Selected Components of an Informed Consent Form</vt:lpstr>
      <vt:lpstr>The Institutional Review Board </vt:lpstr>
      <vt:lpstr>4.4 Ethical Issues and Scientific Integrity</vt:lpstr>
      <vt:lpstr>Fraud in Science</vt:lpstr>
      <vt:lpstr>Safeguards to Prevent Fraud</vt:lpstr>
      <vt:lpstr>Group Work:  Constructing a Consent Form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Ethics in Science</dc:title>
  <dc:creator>Saadia McLeod</dc:creator>
  <cp:lastModifiedBy>Saadia McLeod</cp:lastModifiedBy>
  <cp:revision>5</cp:revision>
  <dcterms:created xsi:type="dcterms:W3CDTF">2019-01-28T04:15:33Z</dcterms:created>
  <dcterms:modified xsi:type="dcterms:W3CDTF">2019-01-28T05:14:07Z</dcterms:modified>
</cp:coreProperties>
</file>