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CA6FF-C499-4482-B4BC-856EF42ACB12}" v="73" dt="2019-03-26T04:26:0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adia McLeod" userId="a5a9a3967bb02a47" providerId="LiveId" clId="{FC5CA6FF-C499-4482-B4BC-856EF42ACB12}"/>
    <pc:docChg chg="undo custSel mod addSld modSld">
      <pc:chgData name="Saadia McLeod" userId="a5a9a3967bb02a47" providerId="LiveId" clId="{FC5CA6FF-C499-4482-B4BC-856EF42ACB12}" dt="2019-03-26T04:28:19.277" v="2357" actId="20577"/>
      <pc:docMkLst>
        <pc:docMk/>
      </pc:docMkLst>
      <pc:sldChg chg="addSp delSp modSp mod setBg delDesignElem">
        <pc:chgData name="Saadia McLeod" userId="a5a9a3967bb02a47" providerId="LiveId" clId="{FC5CA6FF-C499-4482-B4BC-856EF42ACB12}" dt="2019-03-26T04:17:02.218" v="1943" actId="26606"/>
        <pc:sldMkLst>
          <pc:docMk/>
          <pc:sldMk cId="2481707804" sldId="257"/>
        </pc:sldMkLst>
        <pc:spChg chg="mod">
          <ac:chgData name="Saadia McLeod" userId="a5a9a3967bb02a47" providerId="LiveId" clId="{FC5CA6FF-C499-4482-B4BC-856EF42ACB12}" dt="2019-03-26T04:17:02.218" v="1943" actId="26606"/>
          <ac:spMkLst>
            <pc:docMk/>
            <pc:sldMk cId="2481707804" sldId="257"/>
            <ac:spMk id="2" creationId="{EB37C038-159D-45E4-BA1A-5B41357247B6}"/>
          </ac:spMkLst>
        </pc:spChg>
        <pc:spChg chg="del mod">
          <ac:chgData name="Saadia McLeod" userId="a5a9a3967bb02a47" providerId="LiveId" clId="{FC5CA6FF-C499-4482-B4BC-856EF42ACB12}" dt="2019-03-26T04:14:27.797" v="1906" actId="26606"/>
          <ac:spMkLst>
            <pc:docMk/>
            <pc:sldMk cId="2481707804" sldId="257"/>
            <ac:spMk id="3" creationId="{5B66D59F-F849-4324-982D-FDE888BBEB1C}"/>
          </ac:spMkLst>
        </pc:spChg>
        <pc:spChg chg="add del">
          <ac:chgData name="Saadia McLeod" userId="a5a9a3967bb02a47" providerId="LiveId" clId="{FC5CA6FF-C499-4482-B4BC-856EF42ACB12}" dt="2019-03-26T04:17:02.171" v="1942" actId="26606"/>
          <ac:spMkLst>
            <pc:docMk/>
            <pc:sldMk cId="2481707804" sldId="257"/>
            <ac:spMk id="7" creationId="{94C52C56-BEF2-4E22-8C8E-A7AC96B03A72}"/>
          </ac:spMkLst>
        </pc:spChg>
        <pc:spChg chg="add del">
          <ac:chgData name="Saadia McLeod" userId="a5a9a3967bb02a47" providerId="LiveId" clId="{FC5CA6FF-C499-4482-B4BC-856EF42ACB12}" dt="2019-03-26T04:17:02.171" v="1942" actId="26606"/>
          <ac:spMkLst>
            <pc:docMk/>
            <pc:sldMk cId="2481707804" sldId="257"/>
            <ac:spMk id="8" creationId="{42285737-90EE-47DC-AC80-8AE156B11969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2481707804" sldId="257"/>
            <ac:spMk id="10" creationId="{93F0ADB5-A0B4-4B01-A8C4-FDC34CE22BD4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2481707804" sldId="257"/>
            <ac:spMk id="12" creationId="{AA6D0FDE-0241-4C21-A720-A69475358235}"/>
          </ac:spMkLst>
        </pc:spChg>
        <pc:spChg chg="add">
          <ac:chgData name="Saadia McLeod" userId="a5a9a3967bb02a47" providerId="LiveId" clId="{FC5CA6FF-C499-4482-B4BC-856EF42ACB12}" dt="2019-03-26T04:17:02.218" v="1943" actId="26606"/>
          <ac:spMkLst>
            <pc:docMk/>
            <pc:sldMk cId="2481707804" sldId="257"/>
            <ac:spMk id="22" creationId="{94C52C56-BEF2-4E22-8C8E-A7AC96B03A72}"/>
          </ac:spMkLst>
        </pc:spChg>
        <pc:spChg chg="add">
          <ac:chgData name="Saadia McLeod" userId="a5a9a3967bb02a47" providerId="LiveId" clId="{FC5CA6FF-C499-4482-B4BC-856EF42ACB12}" dt="2019-03-26T04:17:02.218" v="1943" actId="26606"/>
          <ac:spMkLst>
            <pc:docMk/>
            <pc:sldMk cId="2481707804" sldId="257"/>
            <ac:spMk id="23" creationId="{42285737-90EE-47DC-AC80-8AE156B11969}"/>
          </ac:spMkLst>
        </pc:spChg>
        <pc:grpChg chg="add del">
          <ac:chgData name="Saadia McLeod" userId="a5a9a3967bb02a47" providerId="LiveId" clId="{FC5CA6FF-C499-4482-B4BC-856EF42ACB12}" dt="2019-03-26T04:17:02.171" v="1942" actId="26606"/>
          <ac:grpSpMkLst>
            <pc:docMk/>
            <pc:sldMk cId="2481707804" sldId="257"/>
            <ac:grpSpMk id="14" creationId="{B57BDC17-F1B3-455F-BBF1-680AA1F25C06}"/>
          </ac:grpSpMkLst>
        </pc:grpChg>
        <pc:grpChg chg="add">
          <ac:chgData name="Saadia McLeod" userId="a5a9a3967bb02a47" providerId="LiveId" clId="{FC5CA6FF-C499-4482-B4BC-856EF42ACB12}" dt="2019-03-26T04:17:02.218" v="1943" actId="26606"/>
          <ac:grpSpMkLst>
            <pc:docMk/>
            <pc:sldMk cId="2481707804" sldId="257"/>
            <ac:grpSpMk id="24" creationId="{B57BDC17-F1B3-455F-BBF1-680AA1F25C06}"/>
          </ac:grpSpMkLst>
        </pc:grpChg>
        <pc:graphicFrameChg chg="add mod modGraphic">
          <ac:chgData name="Saadia McLeod" userId="a5a9a3967bb02a47" providerId="LiveId" clId="{FC5CA6FF-C499-4482-B4BC-856EF42ACB12}" dt="2019-03-26T04:17:02.218" v="1943" actId="26606"/>
          <ac:graphicFrameMkLst>
            <pc:docMk/>
            <pc:sldMk cId="2481707804" sldId="257"/>
            <ac:graphicFrameMk id="5" creationId="{A4671359-A196-47FD-B416-A65E6CA46D84}"/>
          </ac:graphicFrameMkLst>
        </pc:graphicFrameChg>
      </pc:sldChg>
      <pc:sldChg chg="addSp delSp modSp mod setBg setClrOvrMap delDesignElem">
        <pc:chgData name="Saadia McLeod" userId="a5a9a3967bb02a47" providerId="LiveId" clId="{FC5CA6FF-C499-4482-B4BC-856EF42ACB12}" dt="2019-03-26T04:17:19.440" v="1944" actId="26606"/>
        <pc:sldMkLst>
          <pc:docMk/>
          <pc:sldMk cId="838921563" sldId="258"/>
        </pc:sldMkLst>
        <pc:spChg chg="mod">
          <ac:chgData name="Saadia McLeod" userId="a5a9a3967bb02a47" providerId="LiveId" clId="{FC5CA6FF-C499-4482-B4BC-856EF42ACB12}" dt="2019-03-26T04:17:19.440" v="1944" actId="26606"/>
          <ac:spMkLst>
            <pc:docMk/>
            <pc:sldMk cId="838921563" sldId="258"/>
            <ac:spMk id="2" creationId="{1CFD0CFC-E0B4-4D38-930A-7C3CA5C77DA4}"/>
          </ac:spMkLst>
        </pc:spChg>
        <pc:spChg chg="del mod">
          <ac:chgData name="Saadia McLeod" userId="a5a9a3967bb02a47" providerId="LiveId" clId="{FC5CA6FF-C499-4482-B4BC-856EF42ACB12}" dt="2019-03-26T04:17:19.440" v="1944" actId="26606"/>
          <ac:spMkLst>
            <pc:docMk/>
            <pc:sldMk cId="838921563" sldId="258"/>
            <ac:spMk id="3" creationId="{2B83E4AB-4C69-4724-8B1B-A9B2B93FC714}"/>
          </ac:spMkLst>
        </pc:spChg>
        <pc:spChg chg="add">
          <ac:chgData name="Saadia McLeod" userId="a5a9a3967bb02a47" providerId="LiveId" clId="{FC5CA6FF-C499-4482-B4BC-856EF42ACB12}" dt="2019-03-26T04:17:19.440" v="1944" actId="26606"/>
          <ac:spMkLst>
            <pc:docMk/>
            <pc:sldMk cId="838921563" sldId="258"/>
            <ac:spMk id="6" creationId="{94C52C56-BEF2-4E22-8C8E-A7AC96B03A72}"/>
          </ac:spMkLst>
        </pc:spChg>
        <pc:spChg chg="add">
          <ac:chgData name="Saadia McLeod" userId="a5a9a3967bb02a47" providerId="LiveId" clId="{FC5CA6FF-C499-4482-B4BC-856EF42ACB12}" dt="2019-03-26T04:17:19.440" v="1944" actId="26606"/>
          <ac:spMkLst>
            <pc:docMk/>
            <pc:sldMk cId="838921563" sldId="258"/>
            <ac:spMk id="7" creationId="{42285737-90EE-47DC-AC80-8AE156B11969}"/>
          </ac:spMkLst>
        </pc:spChg>
        <pc:spChg chg="add del">
          <ac:chgData name="Saadia McLeod" userId="a5a9a3967bb02a47" providerId="LiveId" clId="{FC5CA6FF-C499-4482-B4BC-856EF42ACB12}" dt="2019-03-26T04:15:00.206" v="1908" actId="26606"/>
          <ac:spMkLst>
            <pc:docMk/>
            <pc:sldMk cId="838921563" sldId="258"/>
            <ac:spMk id="8" creationId="{FB403EBD-907E-4D59-98D4-A72CD1063C62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838921563" sldId="258"/>
            <ac:spMk id="10" creationId="{5E5436DB-4E8B-43A5-AE55-1C527B62E203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838921563" sldId="258"/>
            <ac:spMk id="11" creationId="{BAC87F6E-526A-49B5-995D-42DB656594C9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838921563" sldId="258"/>
            <ac:spMk id="12" creationId="{0D65299F-028F-4AFC-B46A-8DB33E20FE4A}"/>
          </ac:spMkLst>
        </pc:spChg>
        <pc:grpChg chg="add">
          <ac:chgData name="Saadia McLeod" userId="a5a9a3967bb02a47" providerId="LiveId" clId="{FC5CA6FF-C499-4482-B4BC-856EF42ACB12}" dt="2019-03-26T04:17:19.440" v="1944" actId="26606"/>
          <ac:grpSpMkLst>
            <pc:docMk/>
            <pc:sldMk cId="838921563" sldId="258"/>
            <ac:grpSpMk id="14" creationId="{B57BDC17-F1B3-455F-BBF1-680AA1F25C06}"/>
          </ac:grpSpMkLst>
        </pc:grpChg>
        <pc:graphicFrameChg chg="add">
          <ac:chgData name="Saadia McLeod" userId="a5a9a3967bb02a47" providerId="LiveId" clId="{FC5CA6FF-C499-4482-B4BC-856EF42ACB12}" dt="2019-03-26T04:17:19.440" v="1944" actId="26606"/>
          <ac:graphicFrameMkLst>
            <pc:docMk/>
            <pc:sldMk cId="838921563" sldId="258"/>
            <ac:graphicFrameMk id="5" creationId="{4C62CBEA-87DF-43DC-BAB2-C40FA0509E38}"/>
          </ac:graphicFrameMkLst>
        </pc:graphicFrameChg>
      </pc:sldChg>
      <pc:sldChg chg="addSp delSp modSp mod setBg delDesignElem">
        <pc:chgData name="Saadia McLeod" userId="a5a9a3967bb02a47" providerId="LiveId" clId="{FC5CA6FF-C499-4482-B4BC-856EF42ACB12}" dt="2019-03-26T04:21:38.766" v="1961" actId="20577"/>
        <pc:sldMkLst>
          <pc:docMk/>
          <pc:sldMk cId="2719521426" sldId="259"/>
        </pc:sldMkLst>
        <pc:spChg chg="mod">
          <ac:chgData name="Saadia McLeod" userId="a5a9a3967bb02a47" providerId="LiveId" clId="{FC5CA6FF-C499-4482-B4BC-856EF42ACB12}" dt="2019-03-26T04:17:30.940" v="1945" actId="26606"/>
          <ac:spMkLst>
            <pc:docMk/>
            <pc:sldMk cId="2719521426" sldId="259"/>
            <ac:spMk id="2" creationId="{05015952-E254-4F12-94DC-553F9144BF63}"/>
          </ac:spMkLst>
        </pc:spChg>
        <pc:spChg chg="add del mod">
          <ac:chgData name="Saadia McLeod" userId="a5a9a3967bb02a47" providerId="LiveId" clId="{FC5CA6FF-C499-4482-B4BC-856EF42ACB12}" dt="2019-03-26T04:15:45.128" v="1916" actId="26606"/>
          <ac:spMkLst>
            <pc:docMk/>
            <pc:sldMk cId="2719521426" sldId="259"/>
            <ac:spMk id="3" creationId="{E118D417-B44F-4154-A97E-E8F22A959EA2}"/>
          </ac:spMkLst>
        </pc:spChg>
        <pc:spChg chg="add del">
          <ac:chgData name="Saadia McLeod" userId="a5a9a3967bb02a47" providerId="LiveId" clId="{FC5CA6FF-C499-4482-B4BC-856EF42ACB12}" dt="2019-03-26T04:15:33.881" v="1911" actId="26606"/>
          <ac:spMkLst>
            <pc:docMk/>
            <pc:sldMk cId="2719521426" sldId="259"/>
            <ac:spMk id="8" creationId="{C33976D1-3430-450C-A978-87A9A6E8E71F}"/>
          </ac:spMkLst>
        </pc:spChg>
        <pc:spChg chg="add del">
          <ac:chgData name="Saadia McLeod" userId="a5a9a3967bb02a47" providerId="LiveId" clId="{FC5CA6FF-C499-4482-B4BC-856EF42ACB12}" dt="2019-03-26T04:15:33.881" v="1911" actId="26606"/>
          <ac:spMkLst>
            <pc:docMk/>
            <pc:sldMk cId="2719521426" sldId="259"/>
            <ac:spMk id="10" creationId="{7D6AAC78-7D86-415A-ADC1-2B474807960C}"/>
          </ac:spMkLst>
        </pc:spChg>
        <pc:spChg chg="add del">
          <ac:chgData name="Saadia McLeod" userId="a5a9a3967bb02a47" providerId="LiveId" clId="{FC5CA6FF-C499-4482-B4BC-856EF42ACB12}" dt="2019-03-26T04:15:33.881" v="1911" actId="26606"/>
          <ac:spMkLst>
            <pc:docMk/>
            <pc:sldMk cId="2719521426" sldId="259"/>
            <ac:spMk id="12" creationId="{F2A658D9-F185-44F1-BA33-D50320D1D078}"/>
          </ac:spMkLst>
        </pc:spChg>
        <pc:spChg chg="add del">
          <ac:chgData name="Saadia McLeod" userId="a5a9a3967bb02a47" providerId="LiveId" clId="{FC5CA6FF-C499-4482-B4BC-856EF42ACB12}" dt="2019-03-26T04:15:41.763" v="1913" actId="26606"/>
          <ac:spMkLst>
            <pc:docMk/>
            <pc:sldMk cId="2719521426" sldId="259"/>
            <ac:spMk id="14" creationId="{0AF33C27-9C85-4B30-9AD7-879D48AFE4FF}"/>
          </ac:spMkLst>
        </pc:spChg>
        <pc:spChg chg="add del">
          <ac:chgData name="Saadia McLeod" userId="a5a9a3967bb02a47" providerId="LiveId" clId="{FC5CA6FF-C499-4482-B4BC-856EF42ACB12}" dt="2019-03-26T04:15:41.763" v="1913" actId="26606"/>
          <ac:spMkLst>
            <pc:docMk/>
            <pc:sldMk cId="2719521426" sldId="259"/>
            <ac:spMk id="15" creationId="{6D5089DD-882D-4413-B8BF-4798BFD84A98}"/>
          </ac:spMkLst>
        </pc:spChg>
        <pc:spChg chg="add del">
          <ac:chgData name="Saadia McLeod" userId="a5a9a3967bb02a47" providerId="LiveId" clId="{FC5CA6FF-C499-4482-B4BC-856EF42ACB12}" dt="2019-03-26T04:15:45.089" v="1915" actId="26606"/>
          <ac:spMkLst>
            <pc:docMk/>
            <pc:sldMk cId="2719521426" sldId="259"/>
            <ac:spMk id="17" creationId="{2AEFFFF2-9EB4-4B6C-B9F8-2BA3EF89A21C}"/>
          </ac:spMkLst>
        </pc:spChg>
        <pc:spChg chg="add del">
          <ac:chgData name="Saadia McLeod" userId="a5a9a3967bb02a47" providerId="LiveId" clId="{FC5CA6FF-C499-4482-B4BC-856EF42ACB12}" dt="2019-03-26T04:15:45.089" v="1915" actId="26606"/>
          <ac:spMkLst>
            <pc:docMk/>
            <pc:sldMk cId="2719521426" sldId="259"/>
            <ac:spMk id="18" creationId="{0D65299F-028F-4AFC-B46A-8DB33E20FE4A}"/>
          </ac:spMkLst>
        </pc:spChg>
        <pc:spChg chg="add del">
          <ac:chgData name="Saadia McLeod" userId="a5a9a3967bb02a47" providerId="LiveId" clId="{FC5CA6FF-C499-4482-B4BC-856EF42ACB12}" dt="2019-03-26T04:15:45.089" v="1915" actId="26606"/>
          <ac:spMkLst>
            <pc:docMk/>
            <pc:sldMk cId="2719521426" sldId="259"/>
            <ac:spMk id="19" creationId="{BAC87F6E-526A-49B5-995D-42DB656594C9}"/>
          </ac:spMkLst>
        </pc:spChg>
        <pc:spChg chg="add del">
          <ac:chgData name="Saadia McLeod" userId="a5a9a3967bb02a47" providerId="LiveId" clId="{FC5CA6FF-C499-4482-B4BC-856EF42ACB12}" dt="2019-03-26T04:15:45.089" v="1915" actId="26606"/>
          <ac:spMkLst>
            <pc:docMk/>
            <pc:sldMk cId="2719521426" sldId="259"/>
            <ac:spMk id="20" creationId="{E118D417-B44F-4154-A97E-E8F22A959EA2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2719521426" sldId="259"/>
            <ac:spMk id="22" creationId="{BAC87F6E-526A-49B5-995D-42DB656594C9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2719521426" sldId="259"/>
            <ac:spMk id="23" creationId="{5E5436DB-4E8B-43A5-AE55-1C527B62E203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2719521426" sldId="259"/>
            <ac:spMk id="24" creationId="{0D65299F-028F-4AFC-B46A-8DB33E20FE4A}"/>
          </ac:spMkLst>
        </pc:spChg>
        <pc:spChg chg="add del mod">
          <ac:chgData name="Saadia McLeod" userId="a5a9a3967bb02a47" providerId="LiveId" clId="{FC5CA6FF-C499-4482-B4BC-856EF42ACB12}" dt="2019-03-26T04:17:30.940" v="1945" actId="26606"/>
          <ac:spMkLst>
            <pc:docMk/>
            <pc:sldMk cId="2719521426" sldId="259"/>
            <ac:spMk id="25" creationId="{E118D417-B44F-4154-A97E-E8F22A959EA2}"/>
          </ac:spMkLst>
        </pc:spChg>
        <pc:spChg chg="add">
          <ac:chgData name="Saadia McLeod" userId="a5a9a3967bb02a47" providerId="LiveId" clId="{FC5CA6FF-C499-4482-B4BC-856EF42ACB12}" dt="2019-03-26T04:17:30.940" v="1945" actId="26606"/>
          <ac:spMkLst>
            <pc:docMk/>
            <pc:sldMk cId="2719521426" sldId="259"/>
            <ac:spMk id="32" creationId="{94C52C56-BEF2-4E22-8C8E-A7AC96B03A72}"/>
          </ac:spMkLst>
        </pc:spChg>
        <pc:spChg chg="add">
          <ac:chgData name="Saadia McLeod" userId="a5a9a3967bb02a47" providerId="LiveId" clId="{FC5CA6FF-C499-4482-B4BC-856EF42ACB12}" dt="2019-03-26T04:17:30.940" v="1945" actId="26606"/>
          <ac:spMkLst>
            <pc:docMk/>
            <pc:sldMk cId="2719521426" sldId="259"/>
            <ac:spMk id="34" creationId="{42285737-90EE-47DC-AC80-8AE156B11969}"/>
          </ac:spMkLst>
        </pc:spChg>
        <pc:grpChg chg="add">
          <ac:chgData name="Saadia McLeod" userId="a5a9a3967bb02a47" providerId="LiveId" clId="{FC5CA6FF-C499-4482-B4BC-856EF42ACB12}" dt="2019-03-26T04:17:30.940" v="1945" actId="26606"/>
          <ac:grpSpMkLst>
            <pc:docMk/>
            <pc:sldMk cId="2719521426" sldId="259"/>
            <ac:grpSpMk id="36" creationId="{B57BDC17-F1B3-455F-BBF1-680AA1F25C06}"/>
          </ac:grpSpMkLst>
        </pc:grpChg>
        <pc:graphicFrameChg chg="add del">
          <ac:chgData name="Saadia McLeod" userId="a5a9a3967bb02a47" providerId="LiveId" clId="{FC5CA6FF-C499-4482-B4BC-856EF42ACB12}" dt="2019-03-26T04:15:41.763" v="1913" actId="26606"/>
          <ac:graphicFrameMkLst>
            <pc:docMk/>
            <pc:sldMk cId="2719521426" sldId="259"/>
            <ac:graphicFrameMk id="5" creationId="{F3911D75-E72D-4F05-ABF0-F90652CF5160}"/>
          </ac:graphicFrameMkLst>
        </pc:graphicFrameChg>
        <pc:graphicFrameChg chg="add mod">
          <ac:chgData name="Saadia McLeod" userId="a5a9a3967bb02a47" providerId="LiveId" clId="{FC5CA6FF-C499-4482-B4BC-856EF42ACB12}" dt="2019-03-26T04:21:38.766" v="1961" actId="20577"/>
          <ac:graphicFrameMkLst>
            <pc:docMk/>
            <pc:sldMk cId="2719521426" sldId="259"/>
            <ac:graphicFrameMk id="27" creationId="{D8562320-1BC5-4342-B4F1-2D399D6B9B49}"/>
          </ac:graphicFrameMkLst>
        </pc:graphicFrameChg>
      </pc:sldChg>
      <pc:sldChg chg="addSp delSp modSp mod setBg setClrOvrMap delDesignElem">
        <pc:chgData name="Saadia McLeod" userId="a5a9a3967bb02a47" providerId="LiveId" clId="{FC5CA6FF-C499-4482-B4BC-856EF42ACB12}" dt="2019-03-26T04:22:42.148" v="1976" actId="115"/>
        <pc:sldMkLst>
          <pc:docMk/>
          <pc:sldMk cId="3749719412" sldId="260"/>
        </pc:sldMkLst>
        <pc:spChg chg="mod">
          <ac:chgData name="Saadia McLeod" userId="a5a9a3967bb02a47" providerId="LiveId" clId="{FC5CA6FF-C499-4482-B4BC-856EF42ACB12}" dt="2019-03-26T04:16:27.363" v="1927" actId="26606"/>
          <ac:spMkLst>
            <pc:docMk/>
            <pc:sldMk cId="3749719412" sldId="260"/>
            <ac:spMk id="2" creationId="{061B2A22-EB6F-4757-B29E-B1D24D03B164}"/>
          </ac:spMkLst>
        </pc:spChg>
        <pc:spChg chg="mod">
          <ac:chgData name="Saadia McLeod" userId="a5a9a3967bb02a47" providerId="LiveId" clId="{FC5CA6FF-C499-4482-B4BC-856EF42ACB12}" dt="2019-03-26T04:22:42.148" v="1976" actId="115"/>
          <ac:spMkLst>
            <pc:docMk/>
            <pc:sldMk cId="3749719412" sldId="260"/>
            <ac:spMk id="3" creationId="{1F7C6F9E-3505-4741-8E44-DBA42596E8FC}"/>
          </ac:spMkLst>
        </pc:spChg>
        <pc:spChg chg="add del">
          <ac:chgData name="Saadia McLeod" userId="a5a9a3967bb02a47" providerId="LiveId" clId="{FC5CA6FF-C499-4482-B4BC-856EF42ACB12}" dt="2019-03-26T04:16:22.557" v="1924" actId="26606"/>
          <ac:spMkLst>
            <pc:docMk/>
            <pc:sldMk cId="3749719412" sldId="260"/>
            <ac:spMk id="5" creationId="{FB403EBD-907E-4D59-98D4-A72CD1063C62}"/>
          </ac:spMkLst>
        </pc:spChg>
        <pc:spChg chg="add del">
          <ac:chgData name="Saadia McLeod" userId="a5a9a3967bb02a47" providerId="LiveId" clId="{FC5CA6FF-C499-4482-B4BC-856EF42ACB12}" dt="2019-03-26T04:16:27.346" v="1926" actId="26606"/>
          <ac:spMkLst>
            <pc:docMk/>
            <pc:sldMk cId="3749719412" sldId="260"/>
            <ac:spMk id="7" creationId="{2AEFFFF2-9EB4-4B6C-B9F8-2BA3EF89A21C}"/>
          </ac:spMkLst>
        </pc:spChg>
        <pc:spChg chg="add del">
          <ac:chgData name="Saadia McLeod" userId="a5a9a3967bb02a47" providerId="LiveId" clId="{FC5CA6FF-C499-4482-B4BC-856EF42ACB12}" dt="2019-03-26T04:16:13.188" v="1918" actId="26606"/>
          <ac:spMkLst>
            <pc:docMk/>
            <pc:sldMk cId="3749719412" sldId="260"/>
            <ac:spMk id="8" creationId="{6AD85578-1E4B-4014-9D52-E76894750300}"/>
          </ac:spMkLst>
        </pc:spChg>
        <pc:spChg chg="add del">
          <ac:chgData name="Saadia McLeod" userId="a5a9a3967bb02a47" providerId="LiveId" clId="{FC5CA6FF-C499-4482-B4BC-856EF42ACB12}" dt="2019-03-26T04:16:27.346" v="1926" actId="26606"/>
          <ac:spMkLst>
            <pc:docMk/>
            <pc:sldMk cId="3749719412" sldId="260"/>
            <ac:spMk id="9" creationId="{0D65299F-028F-4AFC-B46A-8DB33E20FE4A}"/>
          </ac:spMkLst>
        </pc:spChg>
        <pc:spChg chg="add del">
          <ac:chgData name="Saadia McLeod" userId="a5a9a3967bb02a47" providerId="LiveId" clId="{FC5CA6FF-C499-4482-B4BC-856EF42ACB12}" dt="2019-03-26T04:16:13.188" v="1918" actId="26606"/>
          <ac:spMkLst>
            <pc:docMk/>
            <pc:sldMk cId="3749719412" sldId="260"/>
            <ac:spMk id="10" creationId="{48550B3F-9390-4CA1-B3C8-91529289DCED}"/>
          </ac:spMkLst>
        </pc:spChg>
        <pc:spChg chg="add del">
          <ac:chgData name="Saadia McLeod" userId="a5a9a3967bb02a47" providerId="LiveId" clId="{FC5CA6FF-C499-4482-B4BC-856EF42ACB12}" dt="2019-03-26T04:16:27.346" v="1926" actId="26606"/>
          <ac:spMkLst>
            <pc:docMk/>
            <pc:sldMk cId="3749719412" sldId="260"/>
            <ac:spMk id="11" creationId="{BAC87F6E-526A-49B5-995D-42DB656594C9}"/>
          </ac:spMkLst>
        </pc:spChg>
        <pc:spChg chg="add del">
          <ac:chgData name="Saadia McLeod" userId="a5a9a3967bb02a47" providerId="LiveId" clId="{FC5CA6FF-C499-4482-B4BC-856EF42ACB12}" dt="2019-03-26T04:16:16.414" v="1920" actId="26606"/>
          <ac:spMkLst>
            <pc:docMk/>
            <pc:sldMk cId="3749719412" sldId="260"/>
            <ac:spMk id="12" creationId="{0D65299F-028F-4AFC-B46A-8DB33E20FE4A}"/>
          </ac:spMkLst>
        </pc:spChg>
        <pc:spChg chg="add del">
          <ac:chgData name="Saadia McLeod" userId="a5a9a3967bb02a47" providerId="LiveId" clId="{FC5CA6FF-C499-4482-B4BC-856EF42ACB12}" dt="2019-03-26T04:16:16.414" v="1920" actId="26606"/>
          <ac:spMkLst>
            <pc:docMk/>
            <pc:sldMk cId="3749719412" sldId="260"/>
            <ac:spMk id="13" creationId="{BAC87F6E-526A-49B5-995D-42DB656594C9}"/>
          </ac:spMkLst>
        </pc:spChg>
        <pc:spChg chg="add del">
          <ac:chgData name="Saadia McLeod" userId="a5a9a3967bb02a47" providerId="LiveId" clId="{FC5CA6FF-C499-4482-B4BC-856EF42ACB12}" dt="2019-03-26T04:16:16.414" v="1920" actId="26606"/>
          <ac:spMkLst>
            <pc:docMk/>
            <pc:sldMk cId="3749719412" sldId="260"/>
            <ac:spMk id="14" creationId="{5E5436DB-4E8B-43A5-AE55-1C527B62E203}"/>
          </ac:spMkLst>
        </pc:spChg>
        <pc:spChg chg="add del">
          <ac:chgData name="Saadia McLeod" userId="a5a9a3967bb02a47" providerId="LiveId" clId="{FC5CA6FF-C499-4482-B4BC-856EF42ACB12}" dt="2019-03-26T04:16:45.046" v="1932"/>
          <ac:spMkLst>
            <pc:docMk/>
            <pc:sldMk cId="3749719412" sldId="260"/>
            <ac:spMk id="15" creationId="{D2D2ED89-5AE9-4E9E-B74C-07803A862DB0}"/>
          </ac:spMkLst>
        </pc:spChg>
      </pc:sldChg>
      <pc:sldChg chg="addSp delSp modSp mod setBg">
        <pc:chgData name="Saadia McLeod" userId="a5a9a3967bb02a47" providerId="LiveId" clId="{FC5CA6FF-C499-4482-B4BC-856EF42ACB12}" dt="2019-03-26T04:17:59.687" v="1948" actId="26606"/>
        <pc:sldMkLst>
          <pc:docMk/>
          <pc:sldMk cId="2119175919" sldId="261"/>
        </pc:sldMkLst>
        <pc:spChg chg="mod">
          <ac:chgData name="Saadia McLeod" userId="a5a9a3967bb02a47" providerId="LiveId" clId="{FC5CA6FF-C499-4482-B4BC-856EF42ACB12}" dt="2019-03-26T04:17:59.687" v="1948" actId="26606"/>
          <ac:spMkLst>
            <pc:docMk/>
            <pc:sldMk cId="2119175919" sldId="261"/>
            <ac:spMk id="2" creationId="{758793E4-89CE-470C-B4DB-9FB727FBB7DD}"/>
          </ac:spMkLst>
        </pc:spChg>
        <pc:spChg chg="del mod">
          <ac:chgData name="Saadia McLeod" userId="a5a9a3967bb02a47" providerId="LiveId" clId="{FC5CA6FF-C499-4482-B4BC-856EF42ACB12}" dt="2019-03-26T04:17:59.687" v="1948" actId="26606"/>
          <ac:spMkLst>
            <pc:docMk/>
            <pc:sldMk cId="2119175919" sldId="261"/>
            <ac:spMk id="3" creationId="{142E40FE-5592-43DF-80D3-E39E56D18861}"/>
          </ac:spMkLst>
        </pc:spChg>
        <pc:spChg chg="add del">
          <ac:chgData name="Saadia McLeod" userId="a5a9a3967bb02a47" providerId="LiveId" clId="{FC5CA6FF-C499-4482-B4BC-856EF42ACB12}" dt="2019-03-26T04:17:59.609" v="1947" actId="26606"/>
          <ac:spMkLst>
            <pc:docMk/>
            <pc:sldMk cId="2119175919" sldId="261"/>
            <ac:spMk id="8" creationId="{C8643778-7F6C-4E8D-84D1-D5CDB9928191}"/>
          </ac:spMkLst>
        </pc:spChg>
        <pc:spChg chg="add del">
          <ac:chgData name="Saadia McLeod" userId="a5a9a3967bb02a47" providerId="LiveId" clId="{FC5CA6FF-C499-4482-B4BC-856EF42ACB12}" dt="2019-03-26T04:17:59.609" v="1947" actId="26606"/>
          <ac:spMkLst>
            <pc:docMk/>
            <pc:sldMk cId="2119175919" sldId="261"/>
            <ac:spMk id="10" creationId="{1D22F88D-6907-48AF-B024-346E855E0D96}"/>
          </ac:spMkLst>
        </pc:spChg>
        <pc:spChg chg="add">
          <ac:chgData name="Saadia McLeod" userId="a5a9a3967bb02a47" providerId="LiveId" clId="{FC5CA6FF-C499-4482-B4BC-856EF42ACB12}" dt="2019-03-26T04:17:59.687" v="1948" actId="26606"/>
          <ac:spMkLst>
            <pc:docMk/>
            <pc:sldMk cId="2119175919" sldId="261"/>
            <ac:spMk id="20" creationId="{A27AE693-58E8-48BC-8ED0-568ABFEABB35}"/>
          </ac:spMkLst>
        </pc:spChg>
        <pc:spChg chg="add">
          <ac:chgData name="Saadia McLeod" userId="a5a9a3967bb02a47" providerId="LiveId" clId="{FC5CA6FF-C499-4482-B4BC-856EF42ACB12}" dt="2019-03-26T04:17:59.687" v="1948" actId="26606"/>
          <ac:spMkLst>
            <pc:docMk/>
            <pc:sldMk cId="2119175919" sldId="261"/>
            <ac:spMk id="21" creationId="{BED1B64B-251E-446A-A285-6626C4EC010D}"/>
          </ac:spMkLst>
        </pc:spChg>
        <pc:grpChg chg="add del">
          <ac:chgData name="Saadia McLeod" userId="a5a9a3967bb02a47" providerId="LiveId" clId="{FC5CA6FF-C499-4482-B4BC-856EF42ACB12}" dt="2019-03-26T04:17:59.609" v="1947" actId="26606"/>
          <ac:grpSpMkLst>
            <pc:docMk/>
            <pc:sldMk cId="2119175919" sldId="261"/>
            <ac:grpSpMk id="12" creationId="{F3842748-48B5-4DD0-A06A-A31C74024A99}"/>
          </ac:grpSpMkLst>
        </pc:grpChg>
        <pc:grpChg chg="add">
          <ac:chgData name="Saadia McLeod" userId="a5a9a3967bb02a47" providerId="LiveId" clId="{FC5CA6FF-C499-4482-B4BC-856EF42ACB12}" dt="2019-03-26T04:17:59.687" v="1948" actId="26606"/>
          <ac:grpSpMkLst>
            <pc:docMk/>
            <pc:sldMk cId="2119175919" sldId="261"/>
            <ac:grpSpMk id="22" creationId="{CD02B5D1-60D4-4D5B-AFD9-C986E227431B}"/>
          </ac:grpSpMkLst>
        </pc:grpChg>
        <pc:graphicFrameChg chg="add">
          <ac:chgData name="Saadia McLeod" userId="a5a9a3967bb02a47" providerId="LiveId" clId="{FC5CA6FF-C499-4482-B4BC-856EF42ACB12}" dt="2019-03-26T04:17:59.687" v="1948" actId="26606"/>
          <ac:graphicFrameMkLst>
            <pc:docMk/>
            <pc:sldMk cId="2119175919" sldId="261"/>
            <ac:graphicFrameMk id="5" creationId="{B0BFD74D-0454-4E8A-BA5D-AA5C2CD8F74F}"/>
          </ac:graphicFrameMkLst>
        </pc:graphicFrameChg>
      </pc:sldChg>
      <pc:sldChg chg="addSp delSp modSp mod setBg setClrOvrMap">
        <pc:chgData name="Saadia McLeod" userId="a5a9a3967bb02a47" providerId="LiveId" clId="{FC5CA6FF-C499-4482-B4BC-856EF42ACB12}" dt="2019-03-26T04:23:08.297" v="1977" actId="255"/>
        <pc:sldMkLst>
          <pc:docMk/>
          <pc:sldMk cId="1117153388" sldId="262"/>
        </pc:sldMkLst>
        <pc:spChg chg="mod">
          <ac:chgData name="Saadia McLeod" userId="a5a9a3967bb02a47" providerId="LiveId" clId="{FC5CA6FF-C499-4482-B4BC-856EF42ACB12}" dt="2019-03-26T04:18:20.166" v="1953" actId="26606"/>
          <ac:spMkLst>
            <pc:docMk/>
            <pc:sldMk cId="1117153388" sldId="262"/>
            <ac:spMk id="2" creationId="{C4F302BC-4432-4C0D-B846-A743DFACB1BE}"/>
          </ac:spMkLst>
        </pc:spChg>
        <pc:spChg chg="mod">
          <ac:chgData name="Saadia McLeod" userId="a5a9a3967bb02a47" providerId="LiveId" clId="{FC5CA6FF-C499-4482-B4BC-856EF42ACB12}" dt="2019-03-26T04:23:08.297" v="1977" actId="255"/>
          <ac:spMkLst>
            <pc:docMk/>
            <pc:sldMk cId="1117153388" sldId="262"/>
            <ac:spMk id="3" creationId="{A298DAE7-BE9E-477D-A00A-F7B9A461467D}"/>
          </ac:spMkLst>
        </pc:spChg>
        <pc:spChg chg="add del">
          <ac:chgData name="Saadia McLeod" userId="a5a9a3967bb02a47" providerId="LiveId" clId="{FC5CA6FF-C499-4482-B4BC-856EF42ACB12}" dt="2019-03-26T04:18:14.324" v="1950" actId="26606"/>
          <ac:spMkLst>
            <pc:docMk/>
            <pc:sldMk cId="1117153388" sldId="262"/>
            <ac:spMk id="8" creationId="{99CAC3B1-4879-424D-8F15-206277196159}"/>
          </ac:spMkLst>
        </pc:spChg>
        <pc:spChg chg="add del">
          <ac:chgData name="Saadia McLeod" userId="a5a9a3967bb02a47" providerId="LiveId" clId="{FC5CA6FF-C499-4482-B4BC-856EF42ACB12}" dt="2019-03-26T04:18:20.127" v="1952" actId="26606"/>
          <ac:spMkLst>
            <pc:docMk/>
            <pc:sldMk cId="1117153388" sldId="262"/>
            <ac:spMk id="18" creationId="{01355D4F-439D-46D1-9007-6D39B8422A19}"/>
          </ac:spMkLst>
        </pc:spChg>
        <pc:spChg chg="add">
          <ac:chgData name="Saadia McLeod" userId="a5a9a3967bb02a47" providerId="LiveId" clId="{FC5CA6FF-C499-4482-B4BC-856EF42ACB12}" dt="2019-03-26T04:18:20.166" v="1953" actId="26606"/>
          <ac:spMkLst>
            <pc:docMk/>
            <pc:sldMk cId="1117153388" sldId="262"/>
            <ac:spMk id="21" creationId="{C8643778-7F6C-4E8D-84D1-D5CDB9928191}"/>
          </ac:spMkLst>
        </pc:spChg>
        <pc:spChg chg="add">
          <ac:chgData name="Saadia McLeod" userId="a5a9a3967bb02a47" providerId="LiveId" clId="{FC5CA6FF-C499-4482-B4BC-856EF42ACB12}" dt="2019-03-26T04:18:20.166" v="1953" actId="26606"/>
          <ac:spMkLst>
            <pc:docMk/>
            <pc:sldMk cId="1117153388" sldId="262"/>
            <ac:spMk id="22" creationId="{1D22F88D-6907-48AF-B024-346E855E0D96}"/>
          </ac:spMkLst>
        </pc:spChg>
        <pc:grpChg chg="add del">
          <ac:chgData name="Saadia McLeod" userId="a5a9a3967bb02a47" providerId="LiveId" clId="{FC5CA6FF-C499-4482-B4BC-856EF42ACB12}" dt="2019-03-26T04:18:14.324" v="1950" actId="26606"/>
          <ac:grpSpMkLst>
            <pc:docMk/>
            <pc:sldMk cId="1117153388" sldId="262"/>
            <ac:grpSpMk id="10" creationId="{4B8492CB-DFBA-4A82-9778-F21493DA36C1}"/>
          </ac:grpSpMkLst>
        </pc:grpChg>
        <pc:grpChg chg="add">
          <ac:chgData name="Saadia McLeod" userId="a5a9a3967bb02a47" providerId="LiveId" clId="{FC5CA6FF-C499-4482-B4BC-856EF42ACB12}" dt="2019-03-26T04:18:20.166" v="1953" actId="26606"/>
          <ac:grpSpMkLst>
            <pc:docMk/>
            <pc:sldMk cId="1117153388" sldId="262"/>
            <ac:grpSpMk id="12" creationId="{F3842748-48B5-4DD0-A06A-A31C74024A99}"/>
          </ac:grpSpMkLst>
        </pc:grpChg>
        <pc:grpChg chg="add del">
          <ac:chgData name="Saadia McLeod" userId="a5a9a3967bb02a47" providerId="LiveId" clId="{FC5CA6FF-C499-4482-B4BC-856EF42ACB12}" dt="2019-03-26T04:18:20.127" v="1952" actId="26606"/>
          <ac:grpSpMkLst>
            <pc:docMk/>
            <pc:sldMk cId="1117153388" sldId="262"/>
            <ac:grpSpMk id="19" creationId="{BAACB4EA-FD87-4345-AC16-8265F9596779}"/>
          </ac:grpSpMkLst>
        </pc:grpChg>
      </pc:sldChg>
      <pc:sldChg chg="addSp delSp modSp add mod setBg">
        <pc:chgData name="Saadia McLeod" userId="a5a9a3967bb02a47" providerId="LiveId" clId="{FC5CA6FF-C499-4482-B4BC-856EF42ACB12}" dt="2019-03-26T04:24:39.365" v="2079" actId="20577"/>
        <pc:sldMkLst>
          <pc:docMk/>
          <pc:sldMk cId="2717581974" sldId="263"/>
        </pc:sldMkLst>
        <pc:spChg chg="mod">
          <ac:chgData name="Saadia McLeod" userId="a5a9a3967bb02a47" providerId="LiveId" clId="{FC5CA6FF-C499-4482-B4BC-856EF42ACB12}" dt="2019-03-26T04:23:46.300" v="2028" actId="14100"/>
          <ac:spMkLst>
            <pc:docMk/>
            <pc:sldMk cId="2717581974" sldId="263"/>
            <ac:spMk id="2" creationId="{F53F3E19-9836-47BC-82B4-51A919525643}"/>
          </ac:spMkLst>
        </pc:spChg>
        <pc:spChg chg="del mod">
          <ac:chgData name="Saadia McLeod" userId="a5a9a3967bb02a47" providerId="LiveId" clId="{FC5CA6FF-C499-4482-B4BC-856EF42ACB12}" dt="2019-03-26T04:18:30.588" v="1954" actId="26606"/>
          <ac:spMkLst>
            <pc:docMk/>
            <pc:sldMk cId="2717581974" sldId="263"/>
            <ac:spMk id="3" creationId="{50121C22-CA33-4F6A-A232-B2650CE0A98D}"/>
          </ac:spMkLst>
        </pc:spChg>
        <pc:spChg chg="add">
          <ac:chgData name="Saadia McLeod" userId="a5a9a3967bb02a47" providerId="LiveId" clId="{FC5CA6FF-C499-4482-B4BC-856EF42ACB12}" dt="2019-03-26T04:18:30.588" v="1954" actId="26606"/>
          <ac:spMkLst>
            <pc:docMk/>
            <pc:sldMk cId="2717581974" sldId="263"/>
            <ac:spMk id="10" creationId="{94C52C56-BEF2-4E22-8C8E-A7AC96B03A72}"/>
          </ac:spMkLst>
        </pc:spChg>
        <pc:spChg chg="add">
          <ac:chgData name="Saadia McLeod" userId="a5a9a3967bb02a47" providerId="LiveId" clId="{FC5CA6FF-C499-4482-B4BC-856EF42ACB12}" dt="2019-03-26T04:18:30.588" v="1954" actId="26606"/>
          <ac:spMkLst>
            <pc:docMk/>
            <pc:sldMk cId="2717581974" sldId="263"/>
            <ac:spMk id="12" creationId="{42285737-90EE-47DC-AC80-8AE156B11969}"/>
          </ac:spMkLst>
        </pc:spChg>
        <pc:grpChg chg="add">
          <ac:chgData name="Saadia McLeod" userId="a5a9a3967bb02a47" providerId="LiveId" clId="{FC5CA6FF-C499-4482-B4BC-856EF42ACB12}" dt="2019-03-26T04:18:30.588" v="1954" actId="26606"/>
          <ac:grpSpMkLst>
            <pc:docMk/>
            <pc:sldMk cId="2717581974" sldId="263"/>
            <ac:grpSpMk id="14" creationId="{B57BDC17-F1B3-455F-BBF1-680AA1F25C06}"/>
          </ac:grpSpMkLst>
        </pc:grpChg>
        <pc:graphicFrameChg chg="add mod">
          <ac:chgData name="Saadia McLeod" userId="a5a9a3967bb02a47" providerId="LiveId" clId="{FC5CA6FF-C499-4482-B4BC-856EF42ACB12}" dt="2019-03-26T04:24:39.365" v="2079" actId="20577"/>
          <ac:graphicFrameMkLst>
            <pc:docMk/>
            <pc:sldMk cId="2717581974" sldId="263"/>
            <ac:graphicFrameMk id="5" creationId="{366335B9-7590-444D-BE83-0D7B18A99165}"/>
          </ac:graphicFrameMkLst>
        </pc:graphicFrameChg>
      </pc:sldChg>
      <pc:sldChg chg="addSp delSp modSp add mod setBg">
        <pc:chgData name="Saadia McLeod" userId="a5a9a3967bb02a47" providerId="LiveId" clId="{FC5CA6FF-C499-4482-B4BC-856EF42ACB12}" dt="2019-03-26T04:18:54.140" v="1956" actId="20577"/>
        <pc:sldMkLst>
          <pc:docMk/>
          <pc:sldMk cId="2752833614" sldId="264"/>
        </pc:sldMkLst>
        <pc:spChg chg="mod">
          <ac:chgData name="Saadia McLeod" userId="a5a9a3967bb02a47" providerId="LiveId" clId="{FC5CA6FF-C499-4482-B4BC-856EF42ACB12}" dt="2019-03-26T04:18:47.163" v="1955" actId="26606"/>
          <ac:spMkLst>
            <pc:docMk/>
            <pc:sldMk cId="2752833614" sldId="264"/>
            <ac:spMk id="2" creationId="{A029B111-5D99-47E4-9D69-BA555E9172F7}"/>
          </ac:spMkLst>
        </pc:spChg>
        <pc:spChg chg="del mod">
          <ac:chgData name="Saadia McLeod" userId="a5a9a3967bb02a47" providerId="LiveId" clId="{FC5CA6FF-C499-4482-B4BC-856EF42ACB12}" dt="2019-03-26T04:18:47.163" v="1955" actId="26606"/>
          <ac:spMkLst>
            <pc:docMk/>
            <pc:sldMk cId="2752833614" sldId="264"/>
            <ac:spMk id="3" creationId="{10544E06-28AA-4B2E-A4F1-1922921CB707}"/>
          </ac:spMkLst>
        </pc:spChg>
        <pc:spChg chg="add">
          <ac:chgData name="Saadia McLeod" userId="a5a9a3967bb02a47" providerId="LiveId" clId="{FC5CA6FF-C499-4482-B4BC-856EF42ACB12}" dt="2019-03-26T04:18:47.163" v="1955" actId="26606"/>
          <ac:spMkLst>
            <pc:docMk/>
            <pc:sldMk cId="2752833614" sldId="264"/>
            <ac:spMk id="10" creationId="{94C52C56-BEF2-4E22-8C8E-A7AC96B03A72}"/>
          </ac:spMkLst>
        </pc:spChg>
        <pc:spChg chg="add">
          <ac:chgData name="Saadia McLeod" userId="a5a9a3967bb02a47" providerId="LiveId" clId="{FC5CA6FF-C499-4482-B4BC-856EF42ACB12}" dt="2019-03-26T04:18:47.163" v="1955" actId="26606"/>
          <ac:spMkLst>
            <pc:docMk/>
            <pc:sldMk cId="2752833614" sldId="264"/>
            <ac:spMk id="12" creationId="{42285737-90EE-47DC-AC80-8AE156B11969}"/>
          </ac:spMkLst>
        </pc:spChg>
        <pc:grpChg chg="add">
          <ac:chgData name="Saadia McLeod" userId="a5a9a3967bb02a47" providerId="LiveId" clId="{FC5CA6FF-C499-4482-B4BC-856EF42ACB12}" dt="2019-03-26T04:18:47.163" v="1955" actId="26606"/>
          <ac:grpSpMkLst>
            <pc:docMk/>
            <pc:sldMk cId="2752833614" sldId="264"/>
            <ac:grpSpMk id="14" creationId="{B57BDC17-F1B3-455F-BBF1-680AA1F25C06}"/>
          </ac:grpSpMkLst>
        </pc:grpChg>
        <pc:graphicFrameChg chg="add mod">
          <ac:chgData name="Saadia McLeod" userId="a5a9a3967bb02a47" providerId="LiveId" clId="{FC5CA6FF-C499-4482-B4BC-856EF42ACB12}" dt="2019-03-26T04:18:54.140" v="1956" actId="20577"/>
          <ac:graphicFrameMkLst>
            <pc:docMk/>
            <pc:sldMk cId="2752833614" sldId="264"/>
            <ac:graphicFrameMk id="5" creationId="{8A81A1C2-B8C0-459F-930E-10CD06CC58A7}"/>
          </ac:graphicFrameMkLst>
        </pc:graphicFrameChg>
      </pc:sldChg>
      <pc:sldChg chg="addSp delSp modSp add mod setBg delDesignElem">
        <pc:chgData name="Saadia McLeod" userId="a5a9a3967bb02a47" providerId="LiveId" clId="{FC5CA6FF-C499-4482-B4BC-856EF42ACB12}" dt="2019-03-26T04:25:30.749" v="2097" actId="20577"/>
        <pc:sldMkLst>
          <pc:docMk/>
          <pc:sldMk cId="2153214" sldId="265"/>
        </pc:sldMkLst>
        <pc:spChg chg="mod">
          <ac:chgData name="Saadia McLeod" userId="a5a9a3967bb02a47" providerId="LiveId" clId="{FC5CA6FF-C499-4482-B4BC-856EF42ACB12}" dt="2019-03-26T04:16:45.340" v="1939" actId="27636"/>
          <ac:spMkLst>
            <pc:docMk/>
            <pc:sldMk cId="2153214" sldId="265"/>
            <ac:spMk id="2" creationId="{F5B175B4-EB01-4B1E-AEDB-EED9524235F8}"/>
          </ac:spMkLst>
        </pc:spChg>
        <pc:spChg chg="mod">
          <ac:chgData name="Saadia McLeod" userId="a5a9a3967bb02a47" providerId="LiveId" clId="{FC5CA6FF-C499-4482-B4BC-856EF42ACB12}" dt="2019-03-26T04:25:30.749" v="2097" actId="20577"/>
          <ac:spMkLst>
            <pc:docMk/>
            <pc:sldMk cId="2153214" sldId="265"/>
            <ac:spMk id="3" creationId="{0F2FD721-A81B-454D-A95F-5BA579B2DBD7}"/>
          </ac:spMkLst>
        </pc:spChg>
        <pc:spChg chg="add del">
          <ac:chgData name="Saadia McLeod" userId="a5a9a3967bb02a47" providerId="LiveId" clId="{FC5CA6FF-C499-4482-B4BC-856EF42ACB12}" dt="2019-03-26T04:12:07.757" v="1867" actId="26606"/>
          <ac:spMkLst>
            <pc:docMk/>
            <pc:sldMk cId="2153214" sldId="265"/>
            <ac:spMk id="8" creationId="{2D3C07CD-14DE-4AA9-B11C-BDADF369A708}"/>
          </ac:spMkLst>
        </pc:spChg>
        <pc:spChg chg="add del">
          <ac:chgData name="Saadia McLeod" userId="a5a9a3967bb02a47" providerId="LiveId" clId="{FC5CA6FF-C499-4482-B4BC-856EF42ACB12}" dt="2019-03-26T04:12:07.757" v="1867" actId="26606"/>
          <ac:spMkLst>
            <pc:docMk/>
            <pc:sldMk cId="2153214" sldId="265"/>
            <ac:spMk id="12" creationId="{7314643A-FD07-4BD6-84B4-41398D43FBA4}"/>
          </ac:spMkLst>
        </pc:spChg>
        <pc:spChg chg="add del">
          <ac:chgData name="Saadia McLeod" userId="a5a9a3967bb02a47" providerId="LiveId" clId="{FC5CA6FF-C499-4482-B4BC-856EF42ACB12}" dt="2019-03-26T04:12:11.136" v="1869" actId="26606"/>
          <ac:spMkLst>
            <pc:docMk/>
            <pc:sldMk cId="2153214" sldId="265"/>
            <ac:spMk id="14" creationId="{6B2275DD-736C-472F-9D1B-3BA6016BFD7F}"/>
          </ac:spMkLst>
        </pc:spChg>
        <pc:spChg chg="add del">
          <ac:chgData name="Saadia McLeod" userId="a5a9a3967bb02a47" providerId="LiveId" clId="{FC5CA6FF-C499-4482-B4BC-856EF42ACB12}" dt="2019-03-26T04:12:26.216" v="1871" actId="26606"/>
          <ac:spMkLst>
            <pc:docMk/>
            <pc:sldMk cId="2153214" sldId="265"/>
            <ac:spMk id="16" creationId="{87358089-2E54-4747-8D77-434291EB9A73}"/>
          </ac:spMkLst>
        </pc:spChg>
        <pc:spChg chg="add del">
          <ac:chgData name="Saadia McLeod" userId="a5a9a3967bb02a47" providerId="LiveId" clId="{FC5CA6FF-C499-4482-B4BC-856EF42ACB12}" dt="2019-03-26T04:12:26.216" v="1871" actId="26606"/>
          <ac:spMkLst>
            <pc:docMk/>
            <pc:sldMk cId="2153214" sldId="265"/>
            <ac:spMk id="17" creationId="{F0318841-B257-4D3A-A6E5-309C003E0430}"/>
          </ac:spMkLst>
        </pc:spChg>
        <pc:spChg chg="add del">
          <ac:chgData name="Saadia McLeod" userId="a5a9a3967bb02a47" providerId="LiveId" clId="{FC5CA6FF-C499-4482-B4BC-856EF42ACB12}" dt="2019-03-26T04:12:29.868" v="1873" actId="26606"/>
          <ac:spMkLst>
            <pc:docMk/>
            <pc:sldMk cId="2153214" sldId="265"/>
            <ac:spMk id="19" creationId="{2D3C07CD-14DE-4AA9-B11C-BDADF369A708}"/>
          </ac:spMkLst>
        </pc:spChg>
        <pc:spChg chg="add del">
          <ac:chgData name="Saadia McLeod" userId="a5a9a3967bb02a47" providerId="LiveId" clId="{FC5CA6FF-C499-4482-B4BC-856EF42ACB12}" dt="2019-03-26T04:12:29.868" v="1873" actId="26606"/>
          <ac:spMkLst>
            <pc:docMk/>
            <pc:sldMk cId="2153214" sldId="265"/>
            <ac:spMk id="21" creationId="{7314643A-FD07-4BD6-84B4-41398D43FBA4}"/>
          </ac:spMkLst>
        </pc:spChg>
        <pc:spChg chg="add del">
          <ac:chgData name="Saadia McLeod" userId="a5a9a3967bb02a47" providerId="LiveId" clId="{FC5CA6FF-C499-4482-B4BC-856EF42ACB12}" dt="2019-03-26T04:12:35.191" v="1876"/>
          <ac:spMkLst>
            <pc:docMk/>
            <pc:sldMk cId="2153214" sldId="265"/>
            <ac:spMk id="23" creationId="{6B2275DD-736C-472F-9D1B-3BA6016BFD7F}"/>
          </ac:spMkLst>
        </pc:spChg>
        <pc:cxnChg chg="add del">
          <ac:chgData name="Saadia McLeod" userId="a5a9a3967bb02a47" providerId="LiveId" clId="{FC5CA6FF-C499-4482-B4BC-856EF42ACB12}" dt="2019-03-26T04:12:07.757" v="1867" actId="26606"/>
          <ac:cxnSpMkLst>
            <pc:docMk/>
            <pc:sldMk cId="2153214" sldId="265"/>
            <ac:cxnSpMk id="10" creationId="{29B5BCCE-687A-4BBC-9E35-559C03CAD6CA}"/>
          </ac:cxnSpMkLst>
        </pc:cxnChg>
        <pc:cxnChg chg="add del">
          <ac:chgData name="Saadia McLeod" userId="a5a9a3967bb02a47" providerId="LiveId" clId="{FC5CA6FF-C499-4482-B4BC-856EF42ACB12}" dt="2019-03-26T04:12:29.868" v="1873" actId="26606"/>
          <ac:cxnSpMkLst>
            <pc:docMk/>
            <pc:sldMk cId="2153214" sldId="265"/>
            <ac:cxnSpMk id="20" creationId="{29B5BCCE-687A-4BBC-9E35-559C03CAD6CA}"/>
          </ac:cxnSpMkLst>
        </pc:cxnChg>
      </pc:sldChg>
      <pc:sldChg chg="modSp add">
        <pc:chgData name="Saadia McLeod" userId="a5a9a3967bb02a47" providerId="LiveId" clId="{FC5CA6FF-C499-4482-B4BC-856EF42ACB12}" dt="2019-03-26T04:16:45.348" v="1940" actId="27636"/>
        <pc:sldMkLst>
          <pc:docMk/>
          <pc:sldMk cId="827239675" sldId="266"/>
        </pc:sldMkLst>
        <pc:spChg chg="mod">
          <ac:chgData name="Saadia McLeod" userId="a5a9a3967bb02a47" providerId="LiveId" clId="{FC5CA6FF-C499-4482-B4BC-856EF42ACB12}" dt="2019-03-26T04:08:11.712" v="1402" actId="20577"/>
          <ac:spMkLst>
            <pc:docMk/>
            <pc:sldMk cId="827239675" sldId="266"/>
            <ac:spMk id="2" creationId="{162B670B-E623-422E-8566-B39CF29F8728}"/>
          </ac:spMkLst>
        </pc:spChg>
        <pc:spChg chg="mod">
          <ac:chgData name="Saadia McLeod" userId="a5a9a3967bb02a47" providerId="LiveId" clId="{FC5CA6FF-C499-4482-B4BC-856EF42ACB12}" dt="2019-03-26T04:16:45.348" v="1940" actId="27636"/>
          <ac:spMkLst>
            <pc:docMk/>
            <pc:sldMk cId="827239675" sldId="266"/>
            <ac:spMk id="3" creationId="{9C1572B0-84D1-4ACE-8D37-2F0927BC1DA4}"/>
          </ac:spMkLst>
        </pc:spChg>
      </pc:sldChg>
      <pc:sldChg chg="modSp add">
        <pc:chgData name="Saadia McLeod" userId="a5a9a3967bb02a47" providerId="LiveId" clId="{FC5CA6FF-C499-4482-B4BC-856EF42ACB12}" dt="2019-03-26T04:28:19.277" v="2357" actId="20577"/>
        <pc:sldMkLst>
          <pc:docMk/>
          <pc:sldMk cId="4245605515" sldId="267"/>
        </pc:sldMkLst>
        <pc:spChg chg="mod">
          <ac:chgData name="Saadia McLeod" userId="a5a9a3967bb02a47" providerId="LiveId" clId="{FC5CA6FF-C499-4482-B4BC-856EF42ACB12}" dt="2019-03-26T04:28:19.277" v="2357" actId="20577"/>
          <ac:spMkLst>
            <pc:docMk/>
            <pc:sldMk cId="4245605515" sldId="267"/>
            <ac:spMk id="2" creationId="{6652B390-F436-4A4C-BFE6-BED2798CCA11}"/>
          </ac:spMkLst>
        </pc:spChg>
        <pc:spChg chg="mod">
          <ac:chgData name="Saadia McLeod" userId="a5a9a3967bb02a47" providerId="LiveId" clId="{FC5CA6FF-C499-4482-B4BC-856EF42ACB12}" dt="2019-03-26T04:27:54.166" v="2339" actId="20577"/>
          <ac:spMkLst>
            <pc:docMk/>
            <pc:sldMk cId="4245605515" sldId="267"/>
            <ac:spMk id="3" creationId="{D9CD1507-8DC5-47A3-BAB3-03F178E3CC1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97DCE-8367-4417-9502-4B4408E4E6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73E11F-75EF-47C2-9E08-2BCA30050FF3}">
      <dgm:prSet/>
      <dgm:spPr/>
      <dgm:t>
        <a:bodyPr/>
        <a:lstStyle/>
        <a:p>
          <a:r>
            <a:rPr lang="en-US"/>
            <a:t>Ethical Limits to Independent Variables</a:t>
          </a:r>
        </a:p>
      </dgm:t>
    </dgm:pt>
    <dgm:pt modelId="{5B1C1029-AB1B-43BC-B5F4-47C0C0CF5D6A}" type="parTrans" cxnId="{F9D37BA9-D7F3-4320-818E-678834FD6A95}">
      <dgm:prSet/>
      <dgm:spPr/>
      <dgm:t>
        <a:bodyPr/>
        <a:lstStyle/>
        <a:p>
          <a:endParaRPr lang="en-US"/>
        </a:p>
      </dgm:t>
    </dgm:pt>
    <dgm:pt modelId="{1CC5E65A-6903-40E5-A0B4-5341DB429F14}" type="sibTrans" cxnId="{F9D37BA9-D7F3-4320-818E-678834FD6A95}">
      <dgm:prSet/>
      <dgm:spPr/>
      <dgm:t>
        <a:bodyPr/>
        <a:lstStyle/>
        <a:p>
          <a:endParaRPr lang="en-US"/>
        </a:p>
      </dgm:t>
    </dgm:pt>
    <dgm:pt modelId="{AACFD3E6-7527-4558-B6EA-449BAE6B118B}">
      <dgm:prSet/>
      <dgm:spPr/>
      <dgm:t>
        <a:bodyPr/>
        <a:lstStyle/>
        <a:p>
          <a:r>
            <a:rPr lang="en-US"/>
            <a:t>Cost efficient</a:t>
          </a:r>
        </a:p>
      </dgm:t>
    </dgm:pt>
    <dgm:pt modelId="{DB8A84C9-D4AE-423B-964B-2A6AAA22DB66}" type="parTrans" cxnId="{D31D185C-F25A-48A7-A203-6A7D256D6C97}">
      <dgm:prSet/>
      <dgm:spPr/>
      <dgm:t>
        <a:bodyPr/>
        <a:lstStyle/>
        <a:p>
          <a:endParaRPr lang="en-US"/>
        </a:p>
      </dgm:t>
    </dgm:pt>
    <dgm:pt modelId="{795EF2DA-1B3A-41D0-9C1D-DE220778E0AF}" type="sibTrans" cxnId="{D31D185C-F25A-48A7-A203-6A7D256D6C97}">
      <dgm:prSet/>
      <dgm:spPr/>
      <dgm:t>
        <a:bodyPr/>
        <a:lstStyle/>
        <a:p>
          <a:endParaRPr lang="en-US"/>
        </a:p>
      </dgm:t>
    </dgm:pt>
    <dgm:pt modelId="{CFD56FAB-DCDB-4EB7-8A27-86F31C117FAF}">
      <dgm:prSet/>
      <dgm:spPr/>
      <dgm:t>
        <a:bodyPr/>
        <a:lstStyle/>
        <a:p>
          <a:r>
            <a:rPr lang="en-US"/>
            <a:t>Time efficient</a:t>
          </a:r>
        </a:p>
      </dgm:t>
    </dgm:pt>
    <dgm:pt modelId="{E59D2390-28B2-4B03-844F-4C9BDAE00708}" type="parTrans" cxnId="{765D737B-7DBB-447D-94E7-CEFB9BEBDDB8}">
      <dgm:prSet/>
      <dgm:spPr/>
      <dgm:t>
        <a:bodyPr/>
        <a:lstStyle/>
        <a:p>
          <a:endParaRPr lang="en-US"/>
        </a:p>
      </dgm:t>
    </dgm:pt>
    <dgm:pt modelId="{0E684062-C361-4487-A28D-87B65B51EF65}" type="sibTrans" cxnId="{765D737B-7DBB-447D-94E7-CEFB9BEBDDB8}">
      <dgm:prSet/>
      <dgm:spPr/>
      <dgm:t>
        <a:bodyPr/>
        <a:lstStyle/>
        <a:p>
          <a:endParaRPr lang="en-US"/>
        </a:p>
      </dgm:t>
    </dgm:pt>
    <dgm:pt modelId="{F4EC0110-3B89-43D8-AC3B-3C918303761C}">
      <dgm:prSet/>
      <dgm:spPr/>
      <dgm:t>
        <a:bodyPr/>
        <a:lstStyle/>
        <a:p>
          <a:r>
            <a:rPr lang="en-US"/>
            <a:t>Predictive power</a:t>
          </a:r>
        </a:p>
      </dgm:t>
    </dgm:pt>
    <dgm:pt modelId="{12082CB9-5BF8-47B2-9B07-3677A4127A15}" type="parTrans" cxnId="{A346A3BA-E392-45CA-8B9C-508FCF883168}">
      <dgm:prSet/>
      <dgm:spPr/>
      <dgm:t>
        <a:bodyPr/>
        <a:lstStyle/>
        <a:p>
          <a:endParaRPr lang="en-US"/>
        </a:p>
      </dgm:t>
    </dgm:pt>
    <dgm:pt modelId="{95DA3FC8-69B2-4EDF-81DB-620E1010307F}" type="sibTrans" cxnId="{A346A3BA-E392-45CA-8B9C-508FCF883168}">
      <dgm:prSet/>
      <dgm:spPr/>
      <dgm:t>
        <a:bodyPr/>
        <a:lstStyle/>
        <a:p>
          <a:endParaRPr lang="en-US"/>
        </a:p>
      </dgm:t>
    </dgm:pt>
    <dgm:pt modelId="{BFE618AD-E7F9-4D2F-8008-1D9B060C13C1}" type="pres">
      <dgm:prSet presAssocID="{91D97DCE-8367-4417-9502-4B4408E4E636}" presName="vert0" presStyleCnt="0">
        <dgm:presLayoutVars>
          <dgm:dir/>
          <dgm:animOne val="branch"/>
          <dgm:animLvl val="lvl"/>
        </dgm:presLayoutVars>
      </dgm:prSet>
      <dgm:spPr/>
    </dgm:pt>
    <dgm:pt modelId="{A8D0380C-9FBA-4ABE-9E53-A59E97DFFF6C}" type="pres">
      <dgm:prSet presAssocID="{9A73E11F-75EF-47C2-9E08-2BCA30050FF3}" presName="thickLine" presStyleLbl="alignNode1" presStyleIdx="0" presStyleCnt="4"/>
      <dgm:spPr/>
    </dgm:pt>
    <dgm:pt modelId="{8F13F406-168C-4CCA-A423-12DC9F892A25}" type="pres">
      <dgm:prSet presAssocID="{9A73E11F-75EF-47C2-9E08-2BCA30050FF3}" presName="horz1" presStyleCnt="0"/>
      <dgm:spPr/>
    </dgm:pt>
    <dgm:pt modelId="{41FE9BF3-990A-41CB-B8B2-43785B8CDEB9}" type="pres">
      <dgm:prSet presAssocID="{9A73E11F-75EF-47C2-9E08-2BCA30050FF3}" presName="tx1" presStyleLbl="revTx" presStyleIdx="0" presStyleCnt="4"/>
      <dgm:spPr/>
    </dgm:pt>
    <dgm:pt modelId="{E8A0E23F-BBD0-459E-8179-6839F8AC52E0}" type="pres">
      <dgm:prSet presAssocID="{9A73E11F-75EF-47C2-9E08-2BCA30050FF3}" presName="vert1" presStyleCnt="0"/>
      <dgm:spPr/>
    </dgm:pt>
    <dgm:pt modelId="{89B231EC-0763-4057-A40F-DA9F92936FE2}" type="pres">
      <dgm:prSet presAssocID="{AACFD3E6-7527-4558-B6EA-449BAE6B118B}" presName="thickLine" presStyleLbl="alignNode1" presStyleIdx="1" presStyleCnt="4"/>
      <dgm:spPr/>
    </dgm:pt>
    <dgm:pt modelId="{BD283707-216D-47CF-8476-0F9D9C0E0D36}" type="pres">
      <dgm:prSet presAssocID="{AACFD3E6-7527-4558-B6EA-449BAE6B118B}" presName="horz1" presStyleCnt="0"/>
      <dgm:spPr/>
    </dgm:pt>
    <dgm:pt modelId="{C588684C-FCF2-4A6E-A517-87DFA9BFAF88}" type="pres">
      <dgm:prSet presAssocID="{AACFD3E6-7527-4558-B6EA-449BAE6B118B}" presName="tx1" presStyleLbl="revTx" presStyleIdx="1" presStyleCnt="4"/>
      <dgm:spPr/>
    </dgm:pt>
    <dgm:pt modelId="{B0A895CC-52DC-4A77-B68B-F900894A65FB}" type="pres">
      <dgm:prSet presAssocID="{AACFD3E6-7527-4558-B6EA-449BAE6B118B}" presName="vert1" presStyleCnt="0"/>
      <dgm:spPr/>
    </dgm:pt>
    <dgm:pt modelId="{B483325A-93E7-4EED-9B7B-3203B5CB7432}" type="pres">
      <dgm:prSet presAssocID="{CFD56FAB-DCDB-4EB7-8A27-86F31C117FAF}" presName="thickLine" presStyleLbl="alignNode1" presStyleIdx="2" presStyleCnt="4"/>
      <dgm:spPr/>
    </dgm:pt>
    <dgm:pt modelId="{84D1CA08-8591-477B-BCD7-7F6F0392DE78}" type="pres">
      <dgm:prSet presAssocID="{CFD56FAB-DCDB-4EB7-8A27-86F31C117FAF}" presName="horz1" presStyleCnt="0"/>
      <dgm:spPr/>
    </dgm:pt>
    <dgm:pt modelId="{080BB124-0508-4BC0-B7FB-5DD2EEA6D1F6}" type="pres">
      <dgm:prSet presAssocID="{CFD56FAB-DCDB-4EB7-8A27-86F31C117FAF}" presName="tx1" presStyleLbl="revTx" presStyleIdx="2" presStyleCnt="4"/>
      <dgm:spPr/>
    </dgm:pt>
    <dgm:pt modelId="{88A81A7C-E37E-4B2F-BFC6-560C6E2E92F4}" type="pres">
      <dgm:prSet presAssocID="{CFD56FAB-DCDB-4EB7-8A27-86F31C117FAF}" presName="vert1" presStyleCnt="0"/>
      <dgm:spPr/>
    </dgm:pt>
    <dgm:pt modelId="{5D582D18-5AD7-4AE6-8393-4BC4F355A09C}" type="pres">
      <dgm:prSet presAssocID="{F4EC0110-3B89-43D8-AC3B-3C918303761C}" presName="thickLine" presStyleLbl="alignNode1" presStyleIdx="3" presStyleCnt="4"/>
      <dgm:spPr/>
    </dgm:pt>
    <dgm:pt modelId="{E84C1D5D-CF6A-4A7B-B471-1E1D95762EF1}" type="pres">
      <dgm:prSet presAssocID="{F4EC0110-3B89-43D8-AC3B-3C918303761C}" presName="horz1" presStyleCnt="0"/>
      <dgm:spPr/>
    </dgm:pt>
    <dgm:pt modelId="{FF928FD4-1EB0-43F6-B2C6-C19B7A0E20D4}" type="pres">
      <dgm:prSet presAssocID="{F4EC0110-3B89-43D8-AC3B-3C918303761C}" presName="tx1" presStyleLbl="revTx" presStyleIdx="3" presStyleCnt="4"/>
      <dgm:spPr/>
    </dgm:pt>
    <dgm:pt modelId="{7527F4AE-93D8-4D7B-BFBD-9DDBE1C582A4}" type="pres">
      <dgm:prSet presAssocID="{F4EC0110-3B89-43D8-AC3B-3C918303761C}" presName="vert1" presStyleCnt="0"/>
      <dgm:spPr/>
    </dgm:pt>
  </dgm:ptLst>
  <dgm:cxnLst>
    <dgm:cxn modelId="{1B43320C-F744-4DC0-AA8E-2CDCC757FE96}" type="presOf" srcId="{9A73E11F-75EF-47C2-9E08-2BCA30050FF3}" destId="{41FE9BF3-990A-41CB-B8B2-43785B8CDEB9}" srcOrd="0" destOrd="0" presId="urn:microsoft.com/office/officeart/2008/layout/LinedList"/>
    <dgm:cxn modelId="{DE17BF35-9A92-421B-A00B-3291B4F403DE}" type="presOf" srcId="{F4EC0110-3B89-43D8-AC3B-3C918303761C}" destId="{FF928FD4-1EB0-43F6-B2C6-C19B7A0E20D4}" srcOrd="0" destOrd="0" presId="urn:microsoft.com/office/officeart/2008/layout/LinedList"/>
    <dgm:cxn modelId="{D31D185C-F25A-48A7-A203-6A7D256D6C97}" srcId="{91D97DCE-8367-4417-9502-4B4408E4E636}" destId="{AACFD3E6-7527-4558-B6EA-449BAE6B118B}" srcOrd="1" destOrd="0" parTransId="{DB8A84C9-D4AE-423B-964B-2A6AAA22DB66}" sibTransId="{795EF2DA-1B3A-41D0-9C1D-DE220778E0AF}"/>
    <dgm:cxn modelId="{6E152E61-533A-435B-99C3-C1369FAF1665}" type="presOf" srcId="{91D97DCE-8367-4417-9502-4B4408E4E636}" destId="{BFE618AD-E7F9-4D2F-8008-1D9B060C13C1}" srcOrd="0" destOrd="0" presId="urn:microsoft.com/office/officeart/2008/layout/LinedList"/>
    <dgm:cxn modelId="{765D737B-7DBB-447D-94E7-CEFB9BEBDDB8}" srcId="{91D97DCE-8367-4417-9502-4B4408E4E636}" destId="{CFD56FAB-DCDB-4EB7-8A27-86F31C117FAF}" srcOrd="2" destOrd="0" parTransId="{E59D2390-28B2-4B03-844F-4C9BDAE00708}" sibTransId="{0E684062-C361-4487-A28D-87B65B51EF65}"/>
    <dgm:cxn modelId="{CA158D87-E070-45AC-8B27-9F61EA861E4C}" type="presOf" srcId="{AACFD3E6-7527-4558-B6EA-449BAE6B118B}" destId="{C588684C-FCF2-4A6E-A517-87DFA9BFAF88}" srcOrd="0" destOrd="0" presId="urn:microsoft.com/office/officeart/2008/layout/LinedList"/>
    <dgm:cxn modelId="{F9D37BA9-D7F3-4320-818E-678834FD6A95}" srcId="{91D97DCE-8367-4417-9502-4B4408E4E636}" destId="{9A73E11F-75EF-47C2-9E08-2BCA30050FF3}" srcOrd="0" destOrd="0" parTransId="{5B1C1029-AB1B-43BC-B5F4-47C0C0CF5D6A}" sibTransId="{1CC5E65A-6903-40E5-A0B4-5341DB429F14}"/>
    <dgm:cxn modelId="{E9FE6EB7-E334-40A8-87B0-53A9A85AB1BA}" type="presOf" srcId="{CFD56FAB-DCDB-4EB7-8A27-86F31C117FAF}" destId="{080BB124-0508-4BC0-B7FB-5DD2EEA6D1F6}" srcOrd="0" destOrd="0" presId="urn:microsoft.com/office/officeart/2008/layout/LinedList"/>
    <dgm:cxn modelId="{A346A3BA-E392-45CA-8B9C-508FCF883168}" srcId="{91D97DCE-8367-4417-9502-4B4408E4E636}" destId="{F4EC0110-3B89-43D8-AC3B-3C918303761C}" srcOrd="3" destOrd="0" parTransId="{12082CB9-5BF8-47B2-9B07-3677A4127A15}" sibTransId="{95DA3FC8-69B2-4EDF-81DB-620E1010307F}"/>
    <dgm:cxn modelId="{83D9D535-49C1-4A70-A040-6DB915BEFECD}" type="presParOf" srcId="{BFE618AD-E7F9-4D2F-8008-1D9B060C13C1}" destId="{A8D0380C-9FBA-4ABE-9E53-A59E97DFFF6C}" srcOrd="0" destOrd="0" presId="urn:microsoft.com/office/officeart/2008/layout/LinedList"/>
    <dgm:cxn modelId="{EE873DA0-77A9-4D88-AC95-B35F0382DF09}" type="presParOf" srcId="{BFE618AD-E7F9-4D2F-8008-1D9B060C13C1}" destId="{8F13F406-168C-4CCA-A423-12DC9F892A25}" srcOrd="1" destOrd="0" presId="urn:microsoft.com/office/officeart/2008/layout/LinedList"/>
    <dgm:cxn modelId="{F4E63C57-C8B6-454D-90C4-F67F18B98EBE}" type="presParOf" srcId="{8F13F406-168C-4CCA-A423-12DC9F892A25}" destId="{41FE9BF3-990A-41CB-B8B2-43785B8CDEB9}" srcOrd="0" destOrd="0" presId="urn:microsoft.com/office/officeart/2008/layout/LinedList"/>
    <dgm:cxn modelId="{3ED8D046-55B7-45CB-8938-906A515DE591}" type="presParOf" srcId="{8F13F406-168C-4CCA-A423-12DC9F892A25}" destId="{E8A0E23F-BBD0-459E-8179-6839F8AC52E0}" srcOrd="1" destOrd="0" presId="urn:microsoft.com/office/officeart/2008/layout/LinedList"/>
    <dgm:cxn modelId="{1B6FC096-8FCA-4593-805E-A20EA6C3DF86}" type="presParOf" srcId="{BFE618AD-E7F9-4D2F-8008-1D9B060C13C1}" destId="{89B231EC-0763-4057-A40F-DA9F92936FE2}" srcOrd="2" destOrd="0" presId="urn:microsoft.com/office/officeart/2008/layout/LinedList"/>
    <dgm:cxn modelId="{CAB3579F-8EDF-4A2E-A96C-D25A7DDD2BD7}" type="presParOf" srcId="{BFE618AD-E7F9-4D2F-8008-1D9B060C13C1}" destId="{BD283707-216D-47CF-8476-0F9D9C0E0D36}" srcOrd="3" destOrd="0" presId="urn:microsoft.com/office/officeart/2008/layout/LinedList"/>
    <dgm:cxn modelId="{3B234ABE-6659-4FA1-8457-11E7F0A3B0FE}" type="presParOf" srcId="{BD283707-216D-47CF-8476-0F9D9C0E0D36}" destId="{C588684C-FCF2-4A6E-A517-87DFA9BFAF88}" srcOrd="0" destOrd="0" presId="urn:microsoft.com/office/officeart/2008/layout/LinedList"/>
    <dgm:cxn modelId="{1C1EE939-67A9-48E9-8063-2906A8F314EC}" type="presParOf" srcId="{BD283707-216D-47CF-8476-0F9D9C0E0D36}" destId="{B0A895CC-52DC-4A77-B68B-F900894A65FB}" srcOrd="1" destOrd="0" presId="urn:microsoft.com/office/officeart/2008/layout/LinedList"/>
    <dgm:cxn modelId="{8698CD74-6AFB-4C60-B90B-8F22F4F994A7}" type="presParOf" srcId="{BFE618AD-E7F9-4D2F-8008-1D9B060C13C1}" destId="{B483325A-93E7-4EED-9B7B-3203B5CB7432}" srcOrd="4" destOrd="0" presId="urn:microsoft.com/office/officeart/2008/layout/LinedList"/>
    <dgm:cxn modelId="{7B0B63DA-F6EC-402B-A2FF-28317AF02B50}" type="presParOf" srcId="{BFE618AD-E7F9-4D2F-8008-1D9B060C13C1}" destId="{84D1CA08-8591-477B-BCD7-7F6F0392DE78}" srcOrd="5" destOrd="0" presId="urn:microsoft.com/office/officeart/2008/layout/LinedList"/>
    <dgm:cxn modelId="{2ACC531E-2AAF-4BE8-9741-0C38690931FB}" type="presParOf" srcId="{84D1CA08-8591-477B-BCD7-7F6F0392DE78}" destId="{080BB124-0508-4BC0-B7FB-5DD2EEA6D1F6}" srcOrd="0" destOrd="0" presId="urn:microsoft.com/office/officeart/2008/layout/LinedList"/>
    <dgm:cxn modelId="{D589133E-5D37-4080-A335-D36BB0710BC1}" type="presParOf" srcId="{84D1CA08-8591-477B-BCD7-7F6F0392DE78}" destId="{88A81A7C-E37E-4B2F-BFC6-560C6E2E92F4}" srcOrd="1" destOrd="0" presId="urn:microsoft.com/office/officeart/2008/layout/LinedList"/>
    <dgm:cxn modelId="{0AEA0889-5D81-4E4A-B1F6-693680871E5D}" type="presParOf" srcId="{BFE618AD-E7F9-4D2F-8008-1D9B060C13C1}" destId="{5D582D18-5AD7-4AE6-8393-4BC4F355A09C}" srcOrd="6" destOrd="0" presId="urn:microsoft.com/office/officeart/2008/layout/LinedList"/>
    <dgm:cxn modelId="{4C99E5C3-38F8-49F6-821C-E1A0CC99D67F}" type="presParOf" srcId="{BFE618AD-E7F9-4D2F-8008-1D9B060C13C1}" destId="{E84C1D5D-CF6A-4A7B-B471-1E1D95762EF1}" srcOrd="7" destOrd="0" presId="urn:microsoft.com/office/officeart/2008/layout/LinedList"/>
    <dgm:cxn modelId="{8750B901-9199-42B7-B9BD-F14597BE1693}" type="presParOf" srcId="{E84C1D5D-CF6A-4A7B-B471-1E1D95762EF1}" destId="{FF928FD4-1EB0-43F6-B2C6-C19B7A0E20D4}" srcOrd="0" destOrd="0" presId="urn:microsoft.com/office/officeart/2008/layout/LinedList"/>
    <dgm:cxn modelId="{5ABBE00D-86C1-4F45-8FED-8F4D838933E4}" type="presParOf" srcId="{E84C1D5D-CF6A-4A7B-B471-1E1D95762EF1}" destId="{7527F4AE-93D8-4D7B-BFBD-9DDBE1C582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34285-3669-4F7E-BFF6-F149DD38B2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9A23BA-DB2D-4489-8CD3-5C45020F8F38}">
      <dgm:prSet/>
      <dgm:spPr/>
      <dgm:t>
        <a:bodyPr/>
        <a:lstStyle/>
        <a:p>
          <a:r>
            <a:rPr lang="en-US"/>
            <a:t>What are the necessary requirements for causal relationship?</a:t>
          </a:r>
        </a:p>
      </dgm:t>
    </dgm:pt>
    <dgm:pt modelId="{94DC1097-C163-4F78-98D7-6787861E7E84}" type="parTrans" cxnId="{20D91739-ABA2-401C-905B-31593681929F}">
      <dgm:prSet/>
      <dgm:spPr/>
      <dgm:t>
        <a:bodyPr/>
        <a:lstStyle/>
        <a:p>
          <a:endParaRPr lang="en-US"/>
        </a:p>
      </dgm:t>
    </dgm:pt>
    <dgm:pt modelId="{9AFA5366-0D69-4CD2-AE51-F863A1173DCC}" type="sibTrans" cxnId="{20D91739-ABA2-401C-905B-31593681929F}">
      <dgm:prSet/>
      <dgm:spPr/>
      <dgm:t>
        <a:bodyPr/>
        <a:lstStyle/>
        <a:p>
          <a:endParaRPr lang="en-US"/>
        </a:p>
      </dgm:t>
    </dgm:pt>
    <dgm:pt modelId="{8881FB59-BADC-4397-BEB0-E8C1C4A0D45F}">
      <dgm:prSet/>
      <dgm:spPr/>
      <dgm:t>
        <a:bodyPr/>
        <a:lstStyle/>
        <a:p>
          <a:r>
            <a:rPr lang="en-US"/>
            <a:t>1. Covariance</a:t>
          </a:r>
        </a:p>
      </dgm:t>
    </dgm:pt>
    <dgm:pt modelId="{5C903755-EFB9-469E-ABAD-3CE94911B469}" type="parTrans" cxnId="{31F2DE90-4BAB-4566-B466-3CF427CAB1D4}">
      <dgm:prSet/>
      <dgm:spPr/>
      <dgm:t>
        <a:bodyPr/>
        <a:lstStyle/>
        <a:p>
          <a:endParaRPr lang="en-US"/>
        </a:p>
      </dgm:t>
    </dgm:pt>
    <dgm:pt modelId="{AF036ED4-288D-4753-8BF0-D0B10C550D75}" type="sibTrans" cxnId="{31F2DE90-4BAB-4566-B466-3CF427CAB1D4}">
      <dgm:prSet/>
      <dgm:spPr/>
      <dgm:t>
        <a:bodyPr/>
        <a:lstStyle/>
        <a:p>
          <a:endParaRPr lang="en-US"/>
        </a:p>
      </dgm:t>
    </dgm:pt>
    <dgm:pt modelId="{AE82CCC7-38A6-4264-848A-12FB4C84ABBD}">
      <dgm:prSet/>
      <dgm:spPr/>
      <dgm:t>
        <a:bodyPr/>
        <a:lstStyle/>
        <a:p>
          <a:r>
            <a:rPr lang="en-US"/>
            <a:t>2. Temporal Precedence: resolves Directionality Problems</a:t>
          </a:r>
        </a:p>
      </dgm:t>
    </dgm:pt>
    <dgm:pt modelId="{183309AB-7337-4CF1-B518-C21903D207AF}" type="parTrans" cxnId="{7B59BC76-6450-4EFA-B29C-6F504D5044B9}">
      <dgm:prSet/>
      <dgm:spPr/>
      <dgm:t>
        <a:bodyPr/>
        <a:lstStyle/>
        <a:p>
          <a:endParaRPr lang="en-US"/>
        </a:p>
      </dgm:t>
    </dgm:pt>
    <dgm:pt modelId="{6485BB70-2158-4C46-9EA2-3DEF78A68BC8}" type="sibTrans" cxnId="{7B59BC76-6450-4EFA-B29C-6F504D5044B9}">
      <dgm:prSet/>
      <dgm:spPr/>
      <dgm:t>
        <a:bodyPr/>
        <a:lstStyle/>
        <a:p>
          <a:endParaRPr lang="en-US"/>
        </a:p>
      </dgm:t>
    </dgm:pt>
    <dgm:pt modelId="{FD306C03-3602-4745-9AA2-CF7D02CB6E4A}">
      <dgm:prSet/>
      <dgm:spPr/>
      <dgm:t>
        <a:bodyPr/>
        <a:lstStyle/>
        <a:p>
          <a:r>
            <a:rPr lang="en-US"/>
            <a:t>3. Internal Validity: Third Variable Problem with bivariate correlations</a:t>
          </a:r>
        </a:p>
      </dgm:t>
    </dgm:pt>
    <dgm:pt modelId="{7D1E15FC-23AC-4641-9F97-41DE395AB243}" type="parTrans" cxnId="{0713127A-3197-4393-8E7F-BC5BB5AFEF68}">
      <dgm:prSet/>
      <dgm:spPr/>
      <dgm:t>
        <a:bodyPr/>
        <a:lstStyle/>
        <a:p>
          <a:endParaRPr lang="en-US"/>
        </a:p>
      </dgm:t>
    </dgm:pt>
    <dgm:pt modelId="{AB984DC5-07F0-4A3F-85EA-E38A7FEAD7FC}" type="sibTrans" cxnId="{0713127A-3197-4393-8E7F-BC5BB5AFEF68}">
      <dgm:prSet/>
      <dgm:spPr/>
      <dgm:t>
        <a:bodyPr/>
        <a:lstStyle/>
        <a:p>
          <a:endParaRPr lang="en-US"/>
        </a:p>
      </dgm:t>
    </dgm:pt>
    <dgm:pt modelId="{67BAF6C1-3E0A-4D77-9E97-82A424A2DB93}" type="pres">
      <dgm:prSet presAssocID="{62634285-3669-4F7E-BFF6-F149DD38B2CE}" presName="linear" presStyleCnt="0">
        <dgm:presLayoutVars>
          <dgm:animLvl val="lvl"/>
          <dgm:resizeHandles val="exact"/>
        </dgm:presLayoutVars>
      </dgm:prSet>
      <dgm:spPr/>
    </dgm:pt>
    <dgm:pt modelId="{16578498-A850-4EF0-B9F5-3A3CC68A6C30}" type="pres">
      <dgm:prSet presAssocID="{D69A23BA-DB2D-4489-8CD3-5C45020F8F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8DCCA3-F01E-4A08-B147-47CA1CA78886}" type="pres">
      <dgm:prSet presAssocID="{9AFA5366-0D69-4CD2-AE51-F863A1173DCC}" presName="spacer" presStyleCnt="0"/>
      <dgm:spPr/>
    </dgm:pt>
    <dgm:pt modelId="{B75FFB02-BF7F-4933-93BE-CF17D717AE27}" type="pres">
      <dgm:prSet presAssocID="{8881FB59-BADC-4397-BEB0-E8C1C4A0D45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6757ED-C84D-4C6E-B973-7C4BDC2A4A6F}" type="pres">
      <dgm:prSet presAssocID="{AF036ED4-288D-4753-8BF0-D0B10C550D75}" presName="spacer" presStyleCnt="0"/>
      <dgm:spPr/>
    </dgm:pt>
    <dgm:pt modelId="{DBFA95BB-C1C2-4CDC-A1D8-715A59D8B5D9}" type="pres">
      <dgm:prSet presAssocID="{AE82CCC7-38A6-4264-848A-12FB4C84AB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7A78CC-793B-4D94-8D48-367DFBEDE378}" type="pres">
      <dgm:prSet presAssocID="{6485BB70-2158-4C46-9EA2-3DEF78A68BC8}" presName="spacer" presStyleCnt="0"/>
      <dgm:spPr/>
    </dgm:pt>
    <dgm:pt modelId="{3FF45E38-BC31-4BB8-B5AA-292700C61930}" type="pres">
      <dgm:prSet presAssocID="{FD306C03-3602-4745-9AA2-CF7D02CB6E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16C905-F37B-44A9-9E87-F29E82F42F7D}" type="presOf" srcId="{62634285-3669-4F7E-BFF6-F149DD38B2CE}" destId="{67BAF6C1-3E0A-4D77-9E97-82A424A2DB93}" srcOrd="0" destOrd="0" presId="urn:microsoft.com/office/officeart/2005/8/layout/vList2"/>
    <dgm:cxn modelId="{20D91739-ABA2-401C-905B-31593681929F}" srcId="{62634285-3669-4F7E-BFF6-F149DD38B2CE}" destId="{D69A23BA-DB2D-4489-8CD3-5C45020F8F38}" srcOrd="0" destOrd="0" parTransId="{94DC1097-C163-4F78-98D7-6787861E7E84}" sibTransId="{9AFA5366-0D69-4CD2-AE51-F863A1173DCC}"/>
    <dgm:cxn modelId="{B6796861-C684-4A31-A4A4-7D0A693DFF71}" type="presOf" srcId="{D69A23BA-DB2D-4489-8CD3-5C45020F8F38}" destId="{16578498-A850-4EF0-B9F5-3A3CC68A6C30}" srcOrd="0" destOrd="0" presId="urn:microsoft.com/office/officeart/2005/8/layout/vList2"/>
    <dgm:cxn modelId="{BCA6BF68-C92D-4395-A8C9-90103C2B9729}" type="presOf" srcId="{FD306C03-3602-4745-9AA2-CF7D02CB6E4A}" destId="{3FF45E38-BC31-4BB8-B5AA-292700C61930}" srcOrd="0" destOrd="0" presId="urn:microsoft.com/office/officeart/2005/8/layout/vList2"/>
    <dgm:cxn modelId="{7B59BC76-6450-4EFA-B29C-6F504D5044B9}" srcId="{62634285-3669-4F7E-BFF6-F149DD38B2CE}" destId="{AE82CCC7-38A6-4264-848A-12FB4C84ABBD}" srcOrd="2" destOrd="0" parTransId="{183309AB-7337-4CF1-B518-C21903D207AF}" sibTransId="{6485BB70-2158-4C46-9EA2-3DEF78A68BC8}"/>
    <dgm:cxn modelId="{0713127A-3197-4393-8E7F-BC5BB5AFEF68}" srcId="{62634285-3669-4F7E-BFF6-F149DD38B2CE}" destId="{FD306C03-3602-4745-9AA2-CF7D02CB6E4A}" srcOrd="3" destOrd="0" parTransId="{7D1E15FC-23AC-4641-9F97-41DE395AB243}" sibTransId="{AB984DC5-07F0-4A3F-85EA-E38A7FEAD7FC}"/>
    <dgm:cxn modelId="{4D311280-133B-4F0F-9FD5-5C671CFFF8F1}" type="presOf" srcId="{AE82CCC7-38A6-4264-848A-12FB4C84ABBD}" destId="{DBFA95BB-C1C2-4CDC-A1D8-715A59D8B5D9}" srcOrd="0" destOrd="0" presId="urn:microsoft.com/office/officeart/2005/8/layout/vList2"/>
    <dgm:cxn modelId="{31F2DE90-4BAB-4566-B466-3CF427CAB1D4}" srcId="{62634285-3669-4F7E-BFF6-F149DD38B2CE}" destId="{8881FB59-BADC-4397-BEB0-E8C1C4A0D45F}" srcOrd="1" destOrd="0" parTransId="{5C903755-EFB9-469E-ABAD-3CE94911B469}" sibTransId="{AF036ED4-288D-4753-8BF0-D0B10C550D75}"/>
    <dgm:cxn modelId="{037447D3-98C6-497F-BF71-2FD438827576}" type="presOf" srcId="{8881FB59-BADC-4397-BEB0-E8C1C4A0D45F}" destId="{B75FFB02-BF7F-4933-93BE-CF17D717AE27}" srcOrd="0" destOrd="0" presId="urn:microsoft.com/office/officeart/2005/8/layout/vList2"/>
    <dgm:cxn modelId="{7B0D34EF-D4CC-4BB3-9F95-257AD04C0EC1}" type="presParOf" srcId="{67BAF6C1-3E0A-4D77-9E97-82A424A2DB93}" destId="{16578498-A850-4EF0-B9F5-3A3CC68A6C30}" srcOrd="0" destOrd="0" presId="urn:microsoft.com/office/officeart/2005/8/layout/vList2"/>
    <dgm:cxn modelId="{B5F52B5E-2B57-4902-9FB4-A86082CBC5BB}" type="presParOf" srcId="{67BAF6C1-3E0A-4D77-9E97-82A424A2DB93}" destId="{9B8DCCA3-F01E-4A08-B147-47CA1CA78886}" srcOrd="1" destOrd="0" presId="urn:microsoft.com/office/officeart/2005/8/layout/vList2"/>
    <dgm:cxn modelId="{0DD06026-8C2B-491C-BC15-83E8175A2ABC}" type="presParOf" srcId="{67BAF6C1-3E0A-4D77-9E97-82A424A2DB93}" destId="{B75FFB02-BF7F-4933-93BE-CF17D717AE27}" srcOrd="2" destOrd="0" presId="urn:microsoft.com/office/officeart/2005/8/layout/vList2"/>
    <dgm:cxn modelId="{EFDFD998-0F06-461D-8D00-986F5B39DB4A}" type="presParOf" srcId="{67BAF6C1-3E0A-4D77-9E97-82A424A2DB93}" destId="{006757ED-C84D-4C6E-B973-7C4BDC2A4A6F}" srcOrd="3" destOrd="0" presId="urn:microsoft.com/office/officeart/2005/8/layout/vList2"/>
    <dgm:cxn modelId="{1DDDD7AF-5D32-43EB-87C8-94DDC89B55F8}" type="presParOf" srcId="{67BAF6C1-3E0A-4D77-9E97-82A424A2DB93}" destId="{DBFA95BB-C1C2-4CDC-A1D8-715A59D8B5D9}" srcOrd="4" destOrd="0" presId="urn:microsoft.com/office/officeart/2005/8/layout/vList2"/>
    <dgm:cxn modelId="{7F094F81-884B-44E1-9B82-5AB1A3753C18}" type="presParOf" srcId="{67BAF6C1-3E0A-4D77-9E97-82A424A2DB93}" destId="{A77A78CC-793B-4D94-8D48-367DFBEDE378}" srcOrd="5" destOrd="0" presId="urn:microsoft.com/office/officeart/2005/8/layout/vList2"/>
    <dgm:cxn modelId="{98D034A9-57D8-47CC-A223-E9A983EAA09C}" type="presParOf" srcId="{67BAF6C1-3E0A-4D77-9E97-82A424A2DB93}" destId="{3FF45E38-BC31-4BB8-B5AA-292700C619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91B5A-BA47-43F3-A106-8385147A66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0844F7-8191-4851-9D3D-2A75B5DBC692}">
      <dgm:prSet/>
      <dgm:spPr/>
      <dgm:t>
        <a:bodyPr/>
        <a:lstStyle/>
        <a:p>
          <a:r>
            <a:rPr lang="en-US"/>
            <a:t>Def: Take measurements across time with same sample.</a:t>
          </a:r>
        </a:p>
      </dgm:t>
    </dgm:pt>
    <dgm:pt modelId="{9A420BC1-4CFB-4BB0-8B2F-EA95018BD4B1}" type="parTrans" cxnId="{A68D44D1-E52F-40A9-9533-BD1FAD4BE5B3}">
      <dgm:prSet/>
      <dgm:spPr/>
      <dgm:t>
        <a:bodyPr/>
        <a:lstStyle/>
        <a:p>
          <a:endParaRPr lang="en-US"/>
        </a:p>
      </dgm:t>
    </dgm:pt>
    <dgm:pt modelId="{CAA7E2A1-479F-4706-9BC7-3B32C6F94964}" type="sibTrans" cxnId="{A68D44D1-E52F-40A9-9533-BD1FAD4BE5B3}">
      <dgm:prSet/>
      <dgm:spPr/>
      <dgm:t>
        <a:bodyPr/>
        <a:lstStyle/>
        <a:p>
          <a:endParaRPr lang="en-US"/>
        </a:p>
      </dgm:t>
    </dgm:pt>
    <dgm:pt modelId="{94C119A3-D00C-4CA2-BDD3-0BFBB7C256E2}">
      <dgm:prSet/>
      <dgm:spPr/>
      <dgm:t>
        <a:bodyPr/>
        <a:lstStyle/>
        <a:p>
          <a:r>
            <a:rPr lang="en-US"/>
            <a:t>Greater Power of Causal Claim</a:t>
          </a:r>
        </a:p>
      </dgm:t>
    </dgm:pt>
    <dgm:pt modelId="{3CB03D23-B5B4-4D39-9323-898EA9D5BCD0}" type="parTrans" cxnId="{38E0C622-4D49-41F0-9111-06D7C095919D}">
      <dgm:prSet/>
      <dgm:spPr/>
      <dgm:t>
        <a:bodyPr/>
        <a:lstStyle/>
        <a:p>
          <a:endParaRPr lang="en-US"/>
        </a:p>
      </dgm:t>
    </dgm:pt>
    <dgm:pt modelId="{B7201E53-920F-484B-A9EA-A6EEB8A027B7}" type="sibTrans" cxnId="{38E0C622-4D49-41F0-9111-06D7C095919D}">
      <dgm:prSet/>
      <dgm:spPr/>
      <dgm:t>
        <a:bodyPr/>
        <a:lstStyle/>
        <a:p>
          <a:endParaRPr lang="en-US"/>
        </a:p>
      </dgm:t>
    </dgm:pt>
    <dgm:pt modelId="{A3C92474-9132-4596-9BF9-8149AC9F6320}">
      <dgm:prSet/>
      <dgm:spPr/>
      <dgm:t>
        <a:bodyPr/>
        <a:lstStyle/>
        <a:p>
          <a:r>
            <a:rPr lang="en-US"/>
            <a:t>1. Covariance</a:t>
          </a:r>
        </a:p>
      </dgm:t>
    </dgm:pt>
    <dgm:pt modelId="{C7EB0DC7-A1FB-44C8-BE97-6C69C37EA6EA}" type="parTrans" cxnId="{4BF7CB31-7212-4453-817F-1713E8DBC333}">
      <dgm:prSet/>
      <dgm:spPr/>
      <dgm:t>
        <a:bodyPr/>
        <a:lstStyle/>
        <a:p>
          <a:endParaRPr lang="en-US"/>
        </a:p>
      </dgm:t>
    </dgm:pt>
    <dgm:pt modelId="{DB8C7431-5585-42BA-AC63-456117769981}" type="sibTrans" cxnId="{4BF7CB31-7212-4453-817F-1713E8DBC333}">
      <dgm:prSet/>
      <dgm:spPr/>
      <dgm:t>
        <a:bodyPr/>
        <a:lstStyle/>
        <a:p>
          <a:endParaRPr lang="en-US"/>
        </a:p>
      </dgm:t>
    </dgm:pt>
    <dgm:pt modelId="{8D71E365-6E32-4906-82E3-084A4F48A3D3}">
      <dgm:prSet/>
      <dgm:spPr/>
      <dgm:t>
        <a:bodyPr/>
        <a:lstStyle/>
        <a:p>
          <a:r>
            <a:rPr lang="en-US"/>
            <a:t>2. Temporal Precedence: Directionality is assessed in design</a:t>
          </a:r>
        </a:p>
      </dgm:t>
    </dgm:pt>
    <dgm:pt modelId="{72C10B41-8D0A-4689-B47E-AE007C358DE3}" type="parTrans" cxnId="{0A8096FE-0A2B-4DA3-A2E4-1DC86452387F}">
      <dgm:prSet/>
      <dgm:spPr/>
      <dgm:t>
        <a:bodyPr/>
        <a:lstStyle/>
        <a:p>
          <a:endParaRPr lang="en-US"/>
        </a:p>
      </dgm:t>
    </dgm:pt>
    <dgm:pt modelId="{8EAFA652-556F-4EF3-BB89-14B22DBA899B}" type="sibTrans" cxnId="{0A8096FE-0A2B-4DA3-A2E4-1DC86452387F}">
      <dgm:prSet/>
      <dgm:spPr/>
      <dgm:t>
        <a:bodyPr/>
        <a:lstStyle/>
        <a:p>
          <a:endParaRPr lang="en-US"/>
        </a:p>
      </dgm:t>
    </dgm:pt>
    <dgm:pt modelId="{23DE03D4-AD96-4D56-84B8-93268DC76F11}">
      <dgm:prSet/>
      <dgm:spPr/>
      <dgm:t>
        <a:bodyPr/>
        <a:lstStyle/>
        <a:p>
          <a:r>
            <a:rPr lang="en-US" dirty="0"/>
            <a:t>3. Causal Power </a:t>
          </a:r>
          <a:r>
            <a:rPr lang="en-US" dirty="0" err="1"/>
            <a:t>Limitation:No</a:t>
          </a:r>
          <a:r>
            <a:rPr lang="en-US" dirty="0"/>
            <a:t> resolution to third variable problem</a:t>
          </a:r>
        </a:p>
      </dgm:t>
    </dgm:pt>
    <dgm:pt modelId="{475101AA-7107-471F-AC6E-703E49FA195F}" type="parTrans" cxnId="{A658375C-CE9D-46F1-845D-797B66D7BBA4}">
      <dgm:prSet/>
      <dgm:spPr/>
      <dgm:t>
        <a:bodyPr/>
        <a:lstStyle/>
        <a:p>
          <a:endParaRPr lang="en-US"/>
        </a:p>
      </dgm:t>
    </dgm:pt>
    <dgm:pt modelId="{71993A88-5184-40DA-9413-0A54FB00379E}" type="sibTrans" cxnId="{A658375C-CE9D-46F1-845D-797B66D7BBA4}">
      <dgm:prSet/>
      <dgm:spPr/>
      <dgm:t>
        <a:bodyPr/>
        <a:lstStyle/>
        <a:p>
          <a:endParaRPr lang="en-US"/>
        </a:p>
      </dgm:t>
    </dgm:pt>
    <dgm:pt modelId="{066B0075-904A-4914-A997-EBBBF0447DE3}" type="pres">
      <dgm:prSet presAssocID="{F4891B5A-BA47-43F3-A106-8385147A669D}" presName="linear" presStyleCnt="0">
        <dgm:presLayoutVars>
          <dgm:animLvl val="lvl"/>
          <dgm:resizeHandles val="exact"/>
        </dgm:presLayoutVars>
      </dgm:prSet>
      <dgm:spPr/>
    </dgm:pt>
    <dgm:pt modelId="{A0AF6E6B-7D89-450B-A3B6-0F2B1E3A0A0A}" type="pres">
      <dgm:prSet presAssocID="{550844F7-8191-4851-9D3D-2A75B5DBC6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4257C2-E92F-4183-B718-CA84F1D23965}" type="pres">
      <dgm:prSet presAssocID="{CAA7E2A1-479F-4706-9BC7-3B32C6F94964}" presName="spacer" presStyleCnt="0"/>
      <dgm:spPr/>
    </dgm:pt>
    <dgm:pt modelId="{41A0FD17-B642-4C76-B975-24CE240F9E83}" type="pres">
      <dgm:prSet presAssocID="{94C119A3-D00C-4CA2-BDD3-0BFBB7C256E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B4B9FB-6ED1-4685-9C43-E7DC476344B3}" type="pres">
      <dgm:prSet presAssocID="{94C119A3-D00C-4CA2-BDD3-0BFBB7C256E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12910E-82C4-4F97-A8A2-097C7EA6C0FD}" type="presOf" srcId="{8D71E365-6E32-4906-82E3-084A4F48A3D3}" destId="{A2B4B9FB-6ED1-4685-9C43-E7DC476344B3}" srcOrd="0" destOrd="1" presId="urn:microsoft.com/office/officeart/2005/8/layout/vList2"/>
    <dgm:cxn modelId="{38E0C622-4D49-41F0-9111-06D7C095919D}" srcId="{F4891B5A-BA47-43F3-A106-8385147A669D}" destId="{94C119A3-D00C-4CA2-BDD3-0BFBB7C256E2}" srcOrd="1" destOrd="0" parTransId="{3CB03D23-B5B4-4D39-9323-898EA9D5BCD0}" sibTransId="{B7201E53-920F-484B-A9EA-A6EEB8A027B7}"/>
    <dgm:cxn modelId="{3C81F527-D3A3-4AF7-B8DA-5B83583F5D08}" type="presOf" srcId="{F4891B5A-BA47-43F3-A106-8385147A669D}" destId="{066B0075-904A-4914-A997-EBBBF0447DE3}" srcOrd="0" destOrd="0" presId="urn:microsoft.com/office/officeart/2005/8/layout/vList2"/>
    <dgm:cxn modelId="{4BF7CB31-7212-4453-817F-1713E8DBC333}" srcId="{94C119A3-D00C-4CA2-BDD3-0BFBB7C256E2}" destId="{A3C92474-9132-4596-9BF9-8149AC9F6320}" srcOrd="0" destOrd="0" parTransId="{C7EB0DC7-A1FB-44C8-BE97-6C69C37EA6EA}" sibTransId="{DB8C7431-5585-42BA-AC63-456117769981}"/>
    <dgm:cxn modelId="{A658375C-CE9D-46F1-845D-797B66D7BBA4}" srcId="{94C119A3-D00C-4CA2-BDD3-0BFBB7C256E2}" destId="{23DE03D4-AD96-4D56-84B8-93268DC76F11}" srcOrd="2" destOrd="0" parTransId="{475101AA-7107-471F-AC6E-703E49FA195F}" sibTransId="{71993A88-5184-40DA-9413-0A54FB00379E}"/>
    <dgm:cxn modelId="{2AC6E544-DB92-4128-AED0-9BA322AD4686}" type="presOf" srcId="{23DE03D4-AD96-4D56-84B8-93268DC76F11}" destId="{A2B4B9FB-6ED1-4685-9C43-E7DC476344B3}" srcOrd="0" destOrd="2" presId="urn:microsoft.com/office/officeart/2005/8/layout/vList2"/>
    <dgm:cxn modelId="{D7BC3057-9FFA-40CC-9B51-F13D0E169DB7}" type="presOf" srcId="{94C119A3-D00C-4CA2-BDD3-0BFBB7C256E2}" destId="{41A0FD17-B642-4C76-B975-24CE240F9E83}" srcOrd="0" destOrd="0" presId="urn:microsoft.com/office/officeart/2005/8/layout/vList2"/>
    <dgm:cxn modelId="{73BDDBB6-517F-4F16-AF00-16A10F995E02}" type="presOf" srcId="{A3C92474-9132-4596-9BF9-8149AC9F6320}" destId="{A2B4B9FB-6ED1-4685-9C43-E7DC476344B3}" srcOrd="0" destOrd="0" presId="urn:microsoft.com/office/officeart/2005/8/layout/vList2"/>
    <dgm:cxn modelId="{A68D44D1-E52F-40A9-9533-BD1FAD4BE5B3}" srcId="{F4891B5A-BA47-43F3-A106-8385147A669D}" destId="{550844F7-8191-4851-9D3D-2A75B5DBC692}" srcOrd="0" destOrd="0" parTransId="{9A420BC1-4CFB-4BB0-8B2F-EA95018BD4B1}" sibTransId="{CAA7E2A1-479F-4706-9BC7-3B32C6F94964}"/>
    <dgm:cxn modelId="{AC4E36F6-6564-4B12-8D78-CF7D4BFBA9AC}" type="presOf" srcId="{550844F7-8191-4851-9D3D-2A75B5DBC692}" destId="{A0AF6E6B-7D89-450B-A3B6-0F2B1E3A0A0A}" srcOrd="0" destOrd="0" presId="urn:microsoft.com/office/officeart/2005/8/layout/vList2"/>
    <dgm:cxn modelId="{0A8096FE-0A2B-4DA3-A2E4-1DC86452387F}" srcId="{94C119A3-D00C-4CA2-BDD3-0BFBB7C256E2}" destId="{8D71E365-6E32-4906-82E3-084A4F48A3D3}" srcOrd="1" destOrd="0" parTransId="{72C10B41-8D0A-4689-B47E-AE007C358DE3}" sibTransId="{8EAFA652-556F-4EF3-BB89-14B22DBA899B}"/>
    <dgm:cxn modelId="{E27EF455-9680-4C46-B9C6-36CA4376A3F6}" type="presParOf" srcId="{066B0075-904A-4914-A997-EBBBF0447DE3}" destId="{A0AF6E6B-7D89-450B-A3B6-0F2B1E3A0A0A}" srcOrd="0" destOrd="0" presId="urn:microsoft.com/office/officeart/2005/8/layout/vList2"/>
    <dgm:cxn modelId="{E723C5DA-F4FE-42C7-A16C-48C464191017}" type="presParOf" srcId="{066B0075-904A-4914-A997-EBBBF0447DE3}" destId="{8C4257C2-E92F-4183-B718-CA84F1D23965}" srcOrd="1" destOrd="0" presId="urn:microsoft.com/office/officeart/2005/8/layout/vList2"/>
    <dgm:cxn modelId="{B92ADC95-190B-4E81-88C5-DFAFA2A8E20A}" type="presParOf" srcId="{066B0075-904A-4914-A997-EBBBF0447DE3}" destId="{41A0FD17-B642-4C76-B975-24CE240F9E83}" srcOrd="2" destOrd="0" presId="urn:microsoft.com/office/officeart/2005/8/layout/vList2"/>
    <dgm:cxn modelId="{728EB088-966E-4D25-9411-BE937D95E28A}" type="presParOf" srcId="{066B0075-904A-4914-A997-EBBBF0447DE3}" destId="{A2B4B9FB-6ED1-4685-9C43-E7DC476344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79DA-C499-40DA-BA8F-925C6F830F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95F3E6-8F1B-4639-8453-E7A0C46808EF}">
      <dgm:prSet/>
      <dgm:spPr/>
      <dgm:t>
        <a:bodyPr/>
        <a:lstStyle/>
        <a:p>
          <a:r>
            <a:rPr lang="en-US"/>
            <a:t>Cross-Lag Correlations: (Directionality addressed)</a:t>
          </a:r>
        </a:p>
      </dgm:t>
    </dgm:pt>
    <dgm:pt modelId="{C5FA1331-7634-4CEC-BE6B-AD79A2EBA59D}" type="parTrans" cxnId="{6AFA650E-CDC6-4C99-B16F-E39EDDB82E2B}">
      <dgm:prSet/>
      <dgm:spPr/>
      <dgm:t>
        <a:bodyPr/>
        <a:lstStyle/>
        <a:p>
          <a:endParaRPr lang="en-US"/>
        </a:p>
      </dgm:t>
    </dgm:pt>
    <dgm:pt modelId="{5ED6E8E7-F349-472C-A9EB-4121A66E6CDF}" type="sibTrans" cxnId="{6AFA650E-CDC6-4C99-B16F-E39EDDB82E2B}">
      <dgm:prSet/>
      <dgm:spPr/>
      <dgm:t>
        <a:bodyPr/>
        <a:lstStyle/>
        <a:p>
          <a:endParaRPr lang="en-US"/>
        </a:p>
      </dgm:t>
    </dgm:pt>
    <dgm:pt modelId="{1AF0B999-8E01-4AD4-9DC9-CB172A35ADDE}">
      <dgm:prSet/>
      <dgm:spPr/>
      <dgm:t>
        <a:bodyPr/>
        <a:lstStyle/>
        <a:p>
          <a:r>
            <a:rPr lang="en-US"/>
            <a:t>Self Harm -&gt; Exposure  Not Sig</a:t>
          </a:r>
        </a:p>
      </dgm:t>
    </dgm:pt>
    <dgm:pt modelId="{A0972E79-BB62-47DB-ACA1-3816E389B042}" type="parTrans" cxnId="{98EC98C5-BB32-4324-9714-79883E3C43E1}">
      <dgm:prSet/>
      <dgm:spPr/>
      <dgm:t>
        <a:bodyPr/>
        <a:lstStyle/>
        <a:p>
          <a:endParaRPr lang="en-US"/>
        </a:p>
      </dgm:t>
    </dgm:pt>
    <dgm:pt modelId="{6208B960-4C29-459C-A9DD-CA9F0CC48B0A}" type="sibTrans" cxnId="{98EC98C5-BB32-4324-9714-79883E3C43E1}">
      <dgm:prSet/>
      <dgm:spPr/>
      <dgm:t>
        <a:bodyPr/>
        <a:lstStyle/>
        <a:p>
          <a:endParaRPr lang="en-US"/>
        </a:p>
      </dgm:t>
    </dgm:pt>
    <dgm:pt modelId="{DDC024CA-EB2C-4849-88DC-FBDE937CF165}">
      <dgm:prSet/>
      <dgm:spPr/>
      <dgm:t>
        <a:bodyPr/>
        <a:lstStyle/>
        <a:p>
          <a:r>
            <a:rPr lang="en-US"/>
            <a:t>Exposure -&gt; Self-Harm – Sig only if prior self-harming behavior</a:t>
          </a:r>
        </a:p>
      </dgm:t>
    </dgm:pt>
    <dgm:pt modelId="{E6052D57-EDE5-41E9-BAB1-580FDD1A7C46}" type="parTrans" cxnId="{B05C1805-D165-4E9A-A0A6-01014DC483F5}">
      <dgm:prSet/>
      <dgm:spPr/>
      <dgm:t>
        <a:bodyPr/>
        <a:lstStyle/>
        <a:p>
          <a:endParaRPr lang="en-US"/>
        </a:p>
      </dgm:t>
    </dgm:pt>
    <dgm:pt modelId="{F1C13C92-7C8C-49FD-AE21-5CFEC5FFDF78}" type="sibTrans" cxnId="{B05C1805-D165-4E9A-A0A6-01014DC483F5}">
      <dgm:prSet/>
      <dgm:spPr/>
      <dgm:t>
        <a:bodyPr/>
        <a:lstStyle/>
        <a:p>
          <a:endParaRPr lang="en-US"/>
        </a:p>
      </dgm:t>
    </dgm:pt>
    <dgm:pt modelId="{DEAEA76C-561A-4A67-8EEB-FFEA3E14FAF1}">
      <dgm:prSet/>
      <dgm:spPr/>
      <dgm:t>
        <a:bodyPr/>
        <a:lstStyle/>
        <a:p>
          <a:r>
            <a:rPr lang="en-US"/>
            <a:t>Auto-Correlations: (relationship to itself across time)</a:t>
          </a:r>
        </a:p>
      </dgm:t>
    </dgm:pt>
    <dgm:pt modelId="{A77DFED3-25A1-4580-98B2-8B03EDBA287D}" type="parTrans" cxnId="{1730F9AB-FD8E-4A58-965D-FDAE9EA00C15}">
      <dgm:prSet/>
      <dgm:spPr/>
      <dgm:t>
        <a:bodyPr/>
        <a:lstStyle/>
        <a:p>
          <a:endParaRPr lang="en-US"/>
        </a:p>
      </dgm:t>
    </dgm:pt>
    <dgm:pt modelId="{F095C0AD-99AF-49F2-9BD8-D0FC264755E9}" type="sibTrans" cxnId="{1730F9AB-FD8E-4A58-965D-FDAE9EA00C15}">
      <dgm:prSet/>
      <dgm:spPr/>
      <dgm:t>
        <a:bodyPr/>
        <a:lstStyle/>
        <a:p>
          <a:endParaRPr lang="en-US"/>
        </a:p>
      </dgm:t>
    </dgm:pt>
    <dgm:pt modelId="{4399C130-22A9-40E3-9AF4-8F6770778CE3}">
      <dgm:prSet/>
      <dgm:spPr/>
      <dgm:t>
        <a:bodyPr/>
        <a:lstStyle/>
        <a:p>
          <a:r>
            <a:rPr lang="en-US"/>
            <a:t>Exposure – Exposure : sig Exposure tends to predict later exposure</a:t>
          </a:r>
        </a:p>
      </dgm:t>
    </dgm:pt>
    <dgm:pt modelId="{4D9D5B98-7537-4867-8081-34FE5736F8AF}" type="parTrans" cxnId="{22A6764E-9FDE-4845-88EE-841746B55699}">
      <dgm:prSet/>
      <dgm:spPr/>
      <dgm:t>
        <a:bodyPr/>
        <a:lstStyle/>
        <a:p>
          <a:endParaRPr lang="en-US"/>
        </a:p>
      </dgm:t>
    </dgm:pt>
    <dgm:pt modelId="{856FC579-59BB-4358-8ABA-FB50D43421DC}" type="sibTrans" cxnId="{22A6764E-9FDE-4845-88EE-841746B55699}">
      <dgm:prSet/>
      <dgm:spPr/>
      <dgm:t>
        <a:bodyPr/>
        <a:lstStyle/>
        <a:p>
          <a:endParaRPr lang="en-US"/>
        </a:p>
      </dgm:t>
    </dgm:pt>
    <dgm:pt modelId="{DA4FC869-4E52-409D-BCCF-7A76F4BDFA5E}">
      <dgm:prSet/>
      <dgm:spPr/>
      <dgm:t>
        <a:bodyPr/>
        <a:lstStyle/>
        <a:p>
          <a:r>
            <a:rPr lang="en-US"/>
            <a:t>Self Harm – Self Harm: sig Self-Harming tends to perpetuate later self harm</a:t>
          </a:r>
        </a:p>
      </dgm:t>
    </dgm:pt>
    <dgm:pt modelId="{35E94CC4-2F9F-474A-B113-CE7DF7080F03}" type="parTrans" cxnId="{86694176-B4B3-423A-A1FC-3FFFCB2FD8E5}">
      <dgm:prSet/>
      <dgm:spPr/>
      <dgm:t>
        <a:bodyPr/>
        <a:lstStyle/>
        <a:p>
          <a:endParaRPr lang="en-US"/>
        </a:p>
      </dgm:t>
    </dgm:pt>
    <dgm:pt modelId="{4755590D-9F74-4F70-B821-4EB4E17E07E0}" type="sibTrans" cxnId="{86694176-B4B3-423A-A1FC-3FFFCB2FD8E5}">
      <dgm:prSet/>
      <dgm:spPr/>
      <dgm:t>
        <a:bodyPr/>
        <a:lstStyle/>
        <a:p>
          <a:endParaRPr lang="en-US"/>
        </a:p>
      </dgm:t>
    </dgm:pt>
    <dgm:pt modelId="{42964E84-3DEB-49D8-8CC0-E9BE680C1808}">
      <dgm:prSet/>
      <dgm:spPr/>
      <dgm:t>
        <a:bodyPr/>
        <a:lstStyle/>
        <a:p>
          <a:r>
            <a:rPr lang="en-US"/>
            <a:t>Cross-Sectional Correlations (like a bivariate correlation): </a:t>
          </a:r>
        </a:p>
      </dgm:t>
    </dgm:pt>
    <dgm:pt modelId="{8BE8E971-989D-44EA-BD1D-0763FD98A754}" type="parTrans" cxnId="{5E5F0AB6-3E34-42F5-B45A-6C38EAF32B83}">
      <dgm:prSet/>
      <dgm:spPr/>
      <dgm:t>
        <a:bodyPr/>
        <a:lstStyle/>
        <a:p>
          <a:endParaRPr lang="en-US"/>
        </a:p>
      </dgm:t>
    </dgm:pt>
    <dgm:pt modelId="{50F51EB7-B513-4F50-A466-11860793E724}" type="sibTrans" cxnId="{5E5F0AB6-3E34-42F5-B45A-6C38EAF32B83}">
      <dgm:prSet/>
      <dgm:spPr/>
      <dgm:t>
        <a:bodyPr/>
        <a:lstStyle/>
        <a:p>
          <a:endParaRPr lang="en-US"/>
        </a:p>
      </dgm:t>
    </dgm:pt>
    <dgm:pt modelId="{9A11A282-5BBF-4A86-B925-4434276C2F9C}">
      <dgm:prSet/>
      <dgm:spPr/>
      <dgm:t>
        <a:bodyPr/>
        <a:lstStyle/>
        <a:p>
          <a:r>
            <a:rPr lang="en-US"/>
            <a:t>Self Harming – Exposure are correlated positively</a:t>
          </a:r>
        </a:p>
      </dgm:t>
    </dgm:pt>
    <dgm:pt modelId="{C9203E84-E76B-4833-864B-3C5A791C466F}" type="parTrans" cxnId="{6C9D67DB-8D52-41C9-9CD9-0C4E24A30C41}">
      <dgm:prSet/>
      <dgm:spPr/>
      <dgm:t>
        <a:bodyPr/>
        <a:lstStyle/>
        <a:p>
          <a:endParaRPr lang="en-US"/>
        </a:p>
      </dgm:t>
    </dgm:pt>
    <dgm:pt modelId="{D3B2373C-92A0-4FDF-B013-72121E57FFD6}" type="sibTrans" cxnId="{6C9D67DB-8D52-41C9-9CD9-0C4E24A30C41}">
      <dgm:prSet/>
      <dgm:spPr/>
      <dgm:t>
        <a:bodyPr/>
        <a:lstStyle/>
        <a:p>
          <a:endParaRPr lang="en-US"/>
        </a:p>
      </dgm:t>
    </dgm:pt>
    <dgm:pt modelId="{78793571-67A2-4BB3-8B27-9C6BD2CCEB9F}" type="pres">
      <dgm:prSet presAssocID="{B7CB79DA-C499-40DA-BA8F-925C6F830F4F}" presName="linear" presStyleCnt="0">
        <dgm:presLayoutVars>
          <dgm:dir/>
          <dgm:animLvl val="lvl"/>
          <dgm:resizeHandles val="exact"/>
        </dgm:presLayoutVars>
      </dgm:prSet>
      <dgm:spPr/>
    </dgm:pt>
    <dgm:pt modelId="{EC55EC73-EF04-43D9-9C58-6A25ED34AA73}" type="pres">
      <dgm:prSet presAssocID="{BC95F3E6-8F1B-4639-8453-E7A0C46808EF}" presName="parentLin" presStyleCnt="0"/>
      <dgm:spPr/>
    </dgm:pt>
    <dgm:pt modelId="{EE9E67A7-1FC3-479C-BC71-AF0C6B49C85B}" type="pres">
      <dgm:prSet presAssocID="{BC95F3E6-8F1B-4639-8453-E7A0C46808EF}" presName="parentLeftMargin" presStyleLbl="node1" presStyleIdx="0" presStyleCnt="3"/>
      <dgm:spPr/>
    </dgm:pt>
    <dgm:pt modelId="{C388319A-B5EE-4B32-9E63-A7D63EB1BBE6}" type="pres">
      <dgm:prSet presAssocID="{BC95F3E6-8F1B-4639-8453-E7A0C46808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ACE344-3E31-419B-A901-DF7407E5C6A9}" type="pres">
      <dgm:prSet presAssocID="{BC95F3E6-8F1B-4639-8453-E7A0C46808EF}" presName="negativeSpace" presStyleCnt="0"/>
      <dgm:spPr/>
    </dgm:pt>
    <dgm:pt modelId="{7BFACCDD-E1FD-4DFB-B384-E79F2FC3820D}" type="pres">
      <dgm:prSet presAssocID="{BC95F3E6-8F1B-4639-8453-E7A0C46808EF}" presName="childText" presStyleLbl="conFgAcc1" presStyleIdx="0" presStyleCnt="3">
        <dgm:presLayoutVars>
          <dgm:bulletEnabled val="1"/>
        </dgm:presLayoutVars>
      </dgm:prSet>
      <dgm:spPr/>
    </dgm:pt>
    <dgm:pt modelId="{3E06F85A-5CC9-4C30-A81D-FB45B8EBCE3D}" type="pres">
      <dgm:prSet presAssocID="{5ED6E8E7-F349-472C-A9EB-4121A66E6CDF}" presName="spaceBetweenRectangles" presStyleCnt="0"/>
      <dgm:spPr/>
    </dgm:pt>
    <dgm:pt modelId="{DE61FA05-7AB5-4D30-9F8D-C51AA1692FD7}" type="pres">
      <dgm:prSet presAssocID="{DEAEA76C-561A-4A67-8EEB-FFEA3E14FAF1}" presName="parentLin" presStyleCnt="0"/>
      <dgm:spPr/>
    </dgm:pt>
    <dgm:pt modelId="{46C40AD3-BC73-4AFA-B3F3-FE090F1F0AAA}" type="pres">
      <dgm:prSet presAssocID="{DEAEA76C-561A-4A67-8EEB-FFEA3E14FAF1}" presName="parentLeftMargin" presStyleLbl="node1" presStyleIdx="0" presStyleCnt="3"/>
      <dgm:spPr/>
    </dgm:pt>
    <dgm:pt modelId="{0A5ED2F6-39E4-4064-83B7-2A1B9BA5F9D6}" type="pres">
      <dgm:prSet presAssocID="{DEAEA76C-561A-4A67-8EEB-FFEA3E14FA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EFDADE-8DEB-41CE-8C98-99F94E3C9746}" type="pres">
      <dgm:prSet presAssocID="{DEAEA76C-561A-4A67-8EEB-FFEA3E14FAF1}" presName="negativeSpace" presStyleCnt="0"/>
      <dgm:spPr/>
    </dgm:pt>
    <dgm:pt modelId="{D6566961-BC86-41E0-94F4-A3FAA522FA9E}" type="pres">
      <dgm:prSet presAssocID="{DEAEA76C-561A-4A67-8EEB-FFEA3E14FAF1}" presName="childText" presStyleLbl="conFgAcc1" presStyleIdx="1" presStyleCnt="3">
        <dgm:presLayoutVars>
          <dgm:bulletEnabled val="1"/>
        </dgm:presLayoutVars>
      </dgm:prSet>
      <dgm:spPr/>
    </dgm:pt>
    <dgm:pt modelId="{E2E2A0FB-52A6-49BF-A717-F1E8E7E1E525}" type="pres">
      <dgm:prSet presAssocID="{F095C0AD-99AF-49F2-9BD8-D0FC264755E9}" presName="spaceBetweenRectangles" presStyleCnt="0"/>
      <dgm:spPr/>
    </dgm:pt>
    <dgm:pt modelId="{BFCD9613-A4A9-4151-834A-0E2CE916535A}" type="pres">
      <dgm:prSet presAssocID="{42964E84-3DEB-49D8-8CC0-E9BE680C1808}" presName="parentLin" presStyleCnt="0"/>
      <dgm:spPr/>
    </dgm:pt>
    <dgm:pt modelId="{D74BFC48-0D63-45B1-AC5B-A884305AB9B4}" type="pres">
      <dgm:prSet presAssocID="{42964E84-3DEB-49D8-8CC0-E9BE680C1808}" presName="parentLeftMargin" presStyleLbl="node1" presStyleIdx="1" presStyleCnt="3"/>
      <dgm:spPr/>
    </dgm:pt>
    <dgm:pt modelId="{AB1D6A17-5692-464C-BD47-BCBF5E00C89C}" type="pres">
      <dgm:prSet presAssocID="{42964E84-3DEB-49D8-8CC0-E9BE680C180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6753E61-75C7-4875-BC35-4857E99973DE}" type="pres">
      <dgm:prSet presAssocID="{42964E84-3DEB-49D8-8CC0-E9BE680C1808}" presName="negativeSpace" presStyleCnt="0"/>
      <dgm:spPr/>
    </dgm:pt>
    <dgm:pt modelId="{2B3A538D-B94A-41E3-BC9F-276AFD9B21BC}" type="pres">
      <dgm:prSet presAssocID="{42964E84-3DEB-49D8-8CC0-E9BE680C18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5C1805-D165-4E9A-A0A6-01014DC483F5}" srcId="{BC95F3E6-8F1B-4639-8453-E7A0C46808EF}" destId="{DDC024CA-EB2C-4849-88DC-FBDE937CF165}" srcOrd="1" destOrd="0" parTransId="{E6052D57-EDE5-41E9-BAB1-580FDD1A7C46}" sibTransId="{F1C13C92-7C8C-49FD-AE21-5CFEC5FFDF78}"/>
    <dgm:cxn modelId="{5D5D320E-184B-4A4C-A057-BCF4C42B1936}" type="presOf" srcId="{B7CB79DA-C499-40DA-BA8F-925C6F830F4F}" destId="{78793571-67A2-4BB3-8B27-9C6BD2CCEB9F}" srcOrd="0" destOrd="0" presId="urn:microsoft.com/office/officeart/2005/8/layout/list1"/>
    <dgm:cxn modelId="{6AFA650E-CDC6-4C99-B16F-E39EDDB82E2B}" srcId="{B7CB79DA-C499-40DA-BA8F-925C6F830F4F}" destId="{BC95F3E6-8F1B-4639-8453-E7A0C46808EF}" srcOrd="0" destOrd="0" parTransId="{C5FA1331-7634-4CEC-BE6B-AD79A2EBA59D}" sibTransId="{5ED6E8E7-F349-472C-A9EB-4121A66E6CDF}"/>
    <dgm:cxn modelId="{72D38627-4B8F-4FF6-88F4-95606A3B98C0}" type="presOf" srcId="{42964E84-3DEB-49D8-8CC0-E9BE680C1808}" destId="{D74BFC48-0D63-45B1-AC5B-A884305AB9B4}" srcOrd="0" destOrd="0" presId="urn:microsoft.com/office/officeart/2005/8/layout/list1"/>
    <dgm:cxn modelId="{18CA182E-76E1-4BDC-BFFE-24CFAB06CFB2}" type="presOf" srcId="{DEAEA76C-561A-4A67-8EEB-FFEA3E14FAF1}" destId="{0A5ED2F6-39E4-4064-83B7-2A1B9BA5F9D6}" srcOrd="1" destOrd="0" presId="urn:microsoft.com/office/officeart/2005/8/layout/list1"/>
    <dgm:cxn modelId="{FFA0EB30-4134-4418-9F88-1DDF3E8AE33D}" type="presOf" srcId="{DEAEA76C-561A-4A67-8EEB-FFEA3E14FAF1}" destId="{46C40AD3-BC73-4AFA-B3F3-FE090F1F0AAA}" srcOrd="0" destOrd="0" presId="urn:microsoft.com/office/officeart/2005/8/layout/list1"/>
    <dgm:cxn modelId="{7F05344E-B1BA-435E-9CEA-6DB8983099E6}" type="presOf" srcId="{42964E84-3DEB-49D8-8CC0-E9BE680C1808}" destId="{AB1D6A17-5692-464C-BD47-BCBF5E00C89C}" srcOrd="1" destOrd="0" presId="urn:microsoft.com/office/officeart/2005/8/layout/list1"/>
    <dgm:cxn modelId="{22A6764E-9FDE-4845-88EE-841746B55699}" srcId="{DEAEA76C-561A-4A67-8EEB-FFEA3E14FAF1}" destId="{4399C130-22A9-40E3-9AF4-8F6770778CE3}" srcOrd="0" destOrd="0" parTransId="{4D9D5B98-7537-4867-8081-34FE5736F8AF}" sibTransId="{856FC579-59BB-4358-8ABA-FB50D43421DC}"/>
    <dgm:cxn modelId="{8D57AC71-6A4D-4548-B6FD-B274F79E517D}" type="presOf" srcId="{BC95F3E6-8F1B-4639-8453-E7A0C46808EF}" destId="{EE9E67A7-1FC3-479C-BC71-AF0C6B49C85B}" srcOrd="0" destOrd="0" presId="urn:microsoft.com/office/officeart/2005/8/layout/list1"/>
    <dgm:cxn modelId="{86694176-B4B3-423A-A1FC-3FFFCB2FD8E5}" srcId="{DEAEA76C-561A-4A67-8EEB-FFEA3E14FAF1}" destId="{DA4FC869-4E52-409D-BCCF-7A76F4BDFA5E}" srcOrd="1" destOrd="0" parTransId="{35E94CC4-2F9F-474A-B113-CE7DF7080F03}" sibTransId="{4755590D-9F74-4F70-B821-4EB4E17E07E0}"/>
    <dgm:cxn modelId="{F1E0C778-C517-4B73-9F36-073AD98C6CC8}" type="presOf" srcId="{DA4FC869-4E52-409D-BCCF-7A76F4BDFA5E}" destId="{D6566961-BC86-41E0-94F4-A3FAA522FA9E}" srcOrd="0" destOrd="1" presId="urn:microsoft.com/office/officeart/2005/8/layout/list1"/>
    <dgm:cxn modelId="{FE873A98-1468-410C-8D2C-AB5002237D28}" type="presOf" srcId="{4399C130-22A9-40E3-9AF4-8F6770778CE3}" destId="{D6566961-BC86-41E0-94F4-A3FAA522FA9E}" srcOrd="0" destOrd="0" presId="urn:microsoft.com/office/officeart/2005/8/layout/list1"/>
    <dgm:cxn modelId="{1730F9AB-FD8E-4A58-965D-FDAE9EA00C15}" srcId="{B7CB79DA-C499-40DA-BA8F-925C6F830F4F}" destId="{DEAEA76C-561A-4A67-8EEB-FFEA3E14FAF1}" srcOrd="1" destOrd="0" parTransId="{A77DFED3-25A1-4580-98B2-8B03EDBA287D}" sibTransId="{F095C0AD-99AF-49F2-9BD8-D0FC264755E9}"/>
    <dgm:cxn modelId="{FA7890B0-9305-4B60-9245-73C36A6BBC25}" type="presOf" srcId="{BC95F3E6-8F1B-4639-8453-E7A0C46808EF}" destId="{C388319A-B5EE-4B32-9E63-A7D63EB1BBE6}" srcOrd="1" destOrd="0" presId="urn:microsoft.com/office/officeart/2005/8/layout/list1"/>
    <dgm:cxn modelId="{5E5F0AB6-3E34-42F5-B45A-6C38EAF32B83}" srcId="{B7CB79DA-C499-40DA-BA8F-925C6F830F4F}" destId="{42964E84-3DEB-49D8-8CC0-E9BE680C1808}" srcOrd="2" destOrd="0" parTransId="{8BE8E971-989D-44EA-BD1D-0763FD98A754}" sibTransId="{50F51EB7-B513-4F50-A466-11860793E724}"/>
    <dgm:cxn modelId="{98EC98C5-BB32-4324-9714-79883E3C43E1}" srcId="{BC95F3E6-8F1B-4639-8453-E7A0C46808EF}" destId="{1AF0B999-8E01-4AD4-9DC9-CB172A35ADDE}" srcOrd="0" destOrd="0" parTransId="{A0972E79-BB62-47DB-ACA1-3816E389B042}" sibTransId="{6208B960-4C29-459C-A9DD-CA9F0CC48B0A}"/>
    <dgm:cxn modelId="{402C7CD0-C646-4847-BD1D-1F37AD61647A}" type="presOf" srcId="{1AF0B999-8E01-4AD4-9DC9-CB172A35ADDE}" destId="{7BFACCDD-E1FD-4DFB-B384-E79F2FC3820D}" srcOrd="0" destOrd="0" presId="urn:microsoft.com/office/officeart/2005/8/layout/list1"/>
    <dgm:cxn modelId="{3650C1D2-D7DE-472B-9619-831842122623}" type="presOf" srcId="{DDC024CA-EB2C-4849-88DC-FBDE937CF165}" destId="{7BFACCDD-E1FD-4DFB-B384-E79F2FC3820D}" srcOrd="0" destOrd="1" presId="urn:microsoft.com/office/officeart/2005/8/layout/list1"/>
    <dgm:cxn modelId="{6C9D67DB-8D52-41C9-9CD9-0C4E24A30C41}" srcId="{42964E84-3DEB-49D8-8CC0-E9BE680C1808}" destId="{9A11A282-5BBF-4A86-B925-4434276C2F9C}" srcOrd="0" destOrd="0" parTransId="{C9203E84-E76B-4833-864B-3C5A791C466F}" sibTransId="{D3B2373C-92A0-4FDF-B013-72121E57FFD6}"/>
    <dgm:cxn modelId="{2B6800F4-30D5-4CDA-BEFF-6C1BB25B4CB0}" type="presOf" srcId="{9A11A282-5BBF-4A86-B925-4434276C2F9C}" destId="{2B3A538D-B94A-41E3-BC9F-276AFD9B21BC}" srcOrd="0" destOrd="0" presId="urn:microsoft.com/office/officeart/2005/8/layout/list1"/>
    <dgm:cxn modelId="{285586BD-2DC1-41B9-9645-18CC0013CE87}" type="presParOf" srcId="{78793571-67A2-4BB3-8B27-9C6BD2CCEB9F}" destId="{EC55EC73-EF04-43D9-9C58-6A25ED34AA73}" srcOrd="0" destOrd="0" presId="urn:microsoft.com/office/officeart/2005/8/layout/list1"/>
    <dgm:cxn modelId="{8A484029-D321-4C43-9767-DA3C3FB78138}" type="presParOf" srcId="{EC55EC73-EF04-43D9-9C58-6A25ED34AA73}" destId="{EE9E67A7-1FC3-479C-BC71-AF0C6B49C85B}" srcOrd="0" destOrd="0" presId="urn:microsoft.com/office/officeart/2005/8/layout/list1"/>
    <dgm:cxn modelId="{731E950A-F10E-45DF-97E0-E4DB9C7B713B}" type="presParOf" srcId="{EC55EC73-EF04-43D9-9C58-6A25ED34AA73}" destId="{C388319A-B5EE-4B32-9E63-A7D63EB1BBE6}" srcOrd="1" destOrd="0" presId="urn:microsoft.com/office/officeart/2005/8/layout/list1"/>
    <dgm:cxn modelId="{E316E23F-5334-4D6D-917D-09D2552AE4DB}" type="presParOf" srcId="{78793571-67A2-4BB3-8B27-9C6BD2CCEB9F}" destId="{C6ACE344-3E31-419B-A901-DF7407E5C6A9}" srcOrd="1" destOrd="0" presId="urn:microsoft.com/office/officeart/2005/8/layout/list1"/>
    <dgm:cxn modelId="{96403262-F9CE-40EA-9C2B-2DB6C8CB0330}" type="presParOf" srcId="{78793571-67A2-4BB3-8B27-9C6BD2CCEB9F}" destId="{7BFACCDD-E1FD-4DFB-B384-E79F2FC3820D}" srcOrd="2" destOrd="0" presId="urn:microsoft.com/office/officeart/2005/8/layout/list1"/>
    <dgm:cxn modelId="{6E75E825-E204-44D8-8044-A4B9D0530DC8}" type="presParOf" srcId="{78793571-67A2-4BB3-8B27-9C6BD2CCEB9F}" destId="{3E06F85A-5CC9-4C30-A81D-FB45B8EBCE3D}" srcOrd="3" destOrd="0" presId="urn:microsoft.com/office/officeart/2005/8/layout/list1"/>
    <dgm:cxn modelId="{55AF5851-E604-4FD8-821B-4C41CC48BC57}" type="presParOf" srcId="{78793571-67A2-4BB3-8B27-9C6BD2CCEB9F}" destId="{DE61FA05-7AB5-4D30-9F8D-C51AA1692FD7}" srcOrd="4" destOrd="0" presId="urn:microsoft.com/office/officeart/2005/8/layout/list1"/>
    <dgm:cxn modelId="{C702BA7B-2FE3-4C1B-B476-4E1CA78723F2}" type="presParOf" srcId="{DE61FA05-7AB5-4D30-9F8D-C51AA1692FD7}" destId="{46C40AD3-BC73-4AFA-B3F3-FE090F1F0AAA}" srcOrd="0" destOrd="0" presId="urn:microsoft.com/office/officeart/2005/8/layout/list1"/>
    <dgm:cxn modelId="{2BEBEB2E-0F0D-4F7C-BE04-E19230B7078E}" type="presParOf" srcId="{DE61FA05-7AB5-4D30-9F8D-C51AA1692FD7}" destId="{0A5ED2F6-39E4-4064-83B7-2A1B9BA5F9D6}" srcOrd="1" destOrd="0" presId="urn:microsoft.com/office/officeart/2005/8/layout/list1"/>
    <dgm:cxn modelId="{502B53CE-C6E9-411F-8AF1-445E0E0F4C05}" type="presParOf" srcId="{78793571-67A2-4BB3-8B27-9C6BD2CCEB9F}" destId="{01EFDADE-8DEB-41CE-8C98-99F94E3C9746}" srcOrd="5" destOrd="0" presId="urn:microsoft.com/office/officeart/2005/8/layout/list1"/>
    <dgm:cxn modelId="{95F56B9A-0475-4D32-B261-74981433865C}" type="presParOf" srcId="{78793571-67A2-4BB3-8B27-9C6BD2CCEB9F}" destId="{D6566961-BC86-41E0-94F4-A3FAA522FA9E}" srcOrd="6" destOrd="0" presId="urn:microsoft.com/office/officeart/2005/8/layout/list1"/>
    <dgm:cxn modelId="{EEDD1931-E931-4D70-9EC7-F61AD0B51AF4}" type="presParOf" srcId="{78793571-67A2-4BB3-8B27-9C6BD2CCEB9F}" destId="{E2E2A0FB-52A6-49BF-A717-F1E8E7E1E525}" srcOrd="7" destOrd="0" presId="urn:microsoft.com/office/officeart/2005/8/layout/list1"/>
    <dgm:cxn modelId="{E428594C-B82C-4238-9E95-5B139DEA266F}" type="presParOf" srcId="{78793571-67A2-4BB3-8B27-9C6BD2CCEB9F}" destId="{BFCD9613-A4A9-4151-834A-0E2CE916535A}" srcOrd="8" destOrd="0" presId="urn:microsoft.com/office/officeart/2005/8/layout/list1"/>
    <dgm:cxn modelId="{E99C18CE-FFE8-4FD7-815E-D6D4BF9ECF7C}" type="presParOf" srcId="{BFCD9613-A4A9-4151-834A-0E2CE916535A}" destId="{D74BFC48-0D63-45B1-AC5B-A884305AB9B4}" srcOrd="0" destOrd="0" presId="urn:microsoft.com/office/officeart/2005/8/layout/list1"/>
    <dgm:cxn modelId="{5288A0DF-B146-4F8C-A6B1-2AA8436047D1}" type="presParOf" srcId="{BFCD9613-A4A9-4151-834A-0E2CE916535A}" destId="{AB1D6A17-5692-464C-BD47-BCBF5E00C89C}" srcOrd="1" destOrd="0" presId="urn:microsoft.com/office/officeart/2005/8/layout/list1"/>
    <dgm:cxn modelId="{AA43E86A-B5D3-4CB2-BC2D-AAD8AF819FC0}" type="presParOf" srcId="{78793571-67A2-4BB3-8B27-9C6BD2CCEB9F}" destId="{46753E61-75C7-4875-BC35-4857E99973DE}" srcOrd="9" destOrd="0" presId="urn:microsoft.com/office/officeart/2005/8/layout/list1"/>
    <dgm:cxn modelId="{C19442C5-F1B7-4D24-ABBD-7011CAA89F8E}" type="presParOf" srcId="{78793571-67A2-4BB3-8B27-9C6BD2CCEB9F}" destId="{2B3A538D-B94A-41E3-BC9F-276AFD9B21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80B405-4191-4877-828D-678AAFADBC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7CA0E9-6071-43D2-8417-179676522453}">
      <dgm:prSet/>
      <dgm:spPr/>
      <dgm:t>
        <a:bodyPr/>
        <a:lstStyle/>
        <a:p>
          <a:r>
            <a:rPr lang="en-US" dirty="0"/>
            <a:t>Allows the evaluation of Third Variables</a:t>
          </a:r>
        </a:p>
      </dgm:t>
    </dgm:pt>
    <dgm:pt modelId="{F7F80284-495F-4173-B487-861B26899A77}" type="parTrans" cxnId="{BED82E6F-39BD-47A1-8FE5-7FA32F6E023E}">
      <dgm:prSet/>
      <dgm:spPr/>
      <dgm:t>
        <a:bodyPr/>
        <a:lstStyle/>
        <a:p>
          <a:endParaRPr lang="en-US"/>
        </a:p>
      </dgm:t>
    </dgm:pt>
    <dgm:pt modelId="{B4E8B935-12C3-41BE-8EA7-7106B52B4BF1}" type="sibTrans" cxnId="{BED82E6F-39BD-47A1-8FE5-7FA32F6E023E}">
      <dgm:prSet/>
      <dgm:spPr/>
      <dgm:t>
        <a:bodyPr/>
        <a:lstStyle/>
        <a:p>
          <a:endParaRPr lang="en-US"/>
        </a:p>
      </dgm:t>
    </dgm:pt>
    <dgm:pt modelId="{E7F3A13B-A5C7-42DB-B330-EE96E6F299B3}">
      <dgm:prSet/>
      <dgm:spPr/>
      <dgm:t>
        <a:bodyPr/>
        <a:lstStyle/>
        <a:p>
          <a:r>
            <a:rPr lang="en-US"/>
            <a:t>Allows the exploration of multiple predictors of a criterion</a:t>
          </a:r>
        </a:p>
      </dgm:t>
    </dgm:pt>
    <dgm:pt modelId="{6CB50971-C240-4433-9309-022E74F09E31}" type="parTrans" cxnId="{8AE32E06-7F6C-4B31-A834-48402EA5C1B6}">
      <dgm:prSet/>
      <dgm:spPr/>
      <dgm:t>
        <a:bodyPr/>
        <a:lstStyle/>
        <a:p>
          <a:endParaRPr lang="en-US"/>
        </a:p>
      </dgm:t>
    </dgm:pt>
    <dgm:pt modelId="{756843A3-4C38-4B7C-9C8F-AB2F750C5826}" type="sibTrans" cxnId="{8AE32E06-7F6C-4B31-A834-48402EA5C1B6}">
      <dgm:prSet/>
      <dgm:spPr/>
      <dgm:t>
        <a:bodyPr/>
        <a:lstStyle/>
        <a:p>
          <a:endParaRPr lang="en-US"/>
        </a:p>
      </dgm:t>
    </dgm:pt>
    <dgm:pt modelId="{B4BA9168-725A-490D-AE8A-9A9C500CD6D7}">
      <dgm:prSet/>
      <dgm:spPr/>
      <dgm:t>
        <a:bodyPr/>
        <a:lstStyle/>
        <a:p>
          <a:r>
            <a:rPr lang="en-US"/>
            <a:t>Example: Acculturative Stress positively predicts Chronic Illness</a:t>
          </a:r>
        </a:p>
      </dgm:t>
    </dgm:pt>
    <dgm:pt modelId="{CF4A112A-6891-4330-8143-C6E04CBCA03A}" type="parTrans" cxnId="{AB18E6E1-5973-42AA-A5C0-AADBC065A041}">
      <dgm:prSet/>
      <dgm:spPr/>
      <dgm:t>
        <a:bodyPr/>
        <a:lstStyle/>
        <a:p>
          <a:endParaRPr lang="en-US"/>
        </a:p>
      </dgm:t>
    </dgm:pt>
    <dgm:pt modelId="{1608CA6C-CE0E-4815-94A1-DDCEC83F91C2}" type="sibTrans" cxnId="{AB18E6E1-5973-42AA-A5C0-AADBC065A041}">
      <dgm:prSet/>
      <dgm:spPr/>
      <dgm:t>
        <a:bodyPr/>
        <a:lstStyle/>
        <a:p>
          <a:endParaRPr lang="en-US"/>
        </a:p>
      </dgm:t>
    </dgm:pt>
    <dgm:pt modelId="{EA79B6BC-F6AC-4BCC-80C5-E0DA4ADCD8AD}">
      <dgm:prSet/>
      <dgm:spPr/>
      <dgm:t>
        <a:bodyPr/>
        <a:lstStyle/>
        <a:p>
          <a:r>
            <a:rPr lang="en-US"/>
            <a:t>Question: Which acculturative factor is most problematic or creates greatest risk for illness?</a:t>
          </a:r>
        </a:p>
      </dgm:t>
    </dgm:pt>
    <dgm:pt modelId="{F41594F2-1B00-4933-A2DD-6600AA61489B}" type="parTrans" cxnId="{37F9CD0E-F02C-4CA3-98C6-3FDA8B6824E4}">
      <dgm:prSet/>
      <dgm:spPr/>
      <dgm:t>
        <a:bodyPr/>
        <a:lstStyle/>
        <a:p>
          <a:endParaRPr lang="en-US"/>
        </a:p>
      </dgm:t>
    </dgm:pt>
    <dgm:pt modelId="{85D787DF-D6EB-48AB-A7B4-F426C1A3EDC8}" type="sibTrans" cxnId="{37F9CD0E-F02C-4CA3-98C6-3FDA8B6824E4}">
      <dgm:prSet/>
      <dgm:spPr/>
      <dgm:t>
        <a:bodyPr/>
        <a:lstStyle/>
        <a:p>
          <a:endParaRPr lang="en-US"/>
        </a:p>
      </dgm:t>
    </dgm:pt>
    <dgm:pt modelId="{CA64268C-8B54-4039-8678-E8BF2C3307BE}" type="pres">
      <dgm:prSet presAssocID="{3E80B405-4191-4877-828D-678AAFADBC0E}" presName="linear" presStyleCnt="0">
        <dgm:presLayoutVars>
          <dgm:animLvl val="lvl"/>
          <dgm:resizeHandles val="exact"/>
        </dgm:presLayoutVars>
      </dgm:prSet>
      <dgm:spPr/>
    </dgm:pt>
    <dgm:pt modelId="{32ACA972-37DB-4371-9436-9B5F6B8900BD}" type="pres">
      <dgm:prSet presAssocID="{1F7CA0E9-6071-43D2-8417-1796765224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07C7CA-1533-42FD-9CC1-00FEFB2D8883}" type="pres">
      <dgm:prSet presAssocID="{B4E8B935-12C3-41BE-8EA7-7106B52B4BF1}" presName="spacer" presStyleCnt="0"/>
      <dgm:spPr/>
    </dgm:pt>
    <dgm:pt modelId="{F45D85BE-CE2C-4B70-8CA7-75E3FA420021}" type="pres">
      <dgm:prSet presAssocID="{E7F3A13B-A5C7-42DB-B330-EE96E6F299B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8186F8-021B-4C05-A0ED-9164C28EF0E6}" type="pres">
      <dgm:prSet presAssocID="{E7F3A13B-A5C7-42DB-B330-EE96E6F299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AE32E06-7F6C-4B31-A834-48402EA5C1B6}" srcId="{3E80B405-4191-4877-828D-678AAFADBC0E}" destId="{E7F3A13B-A5C7-42DB-B330-EE96E6F299B3}" srcOrd="1" destOrd="0" parTransId="{6CB50971-C240-4433-9309-022E74F09E31}" sibTransId="{756843A3-4C38-4B7C-9C8F-AB2F750C5826}"/>
    <dgm:cxn modelId="{37F9CD0E-F02C-4CA3-98C6-3FDA8B6824E4}" srcId="{B4BA9168-725A-490D-AE8A-9A9C500CD6D7}" destId="{EA79B6BC-F6AC-4BCC-80C5-E0DA4ADCD8AD}" srcOrd="0" destOrd="0" parTransId="{F41594F2-1B00-4933-A2DD-6600AA61489B}" sibTransId="{85D787DF-D6EB-48AB-A7B4-F426C1A3EDC8}"/>
    <dgm:cxn modelId="{1A4B8722-3858-47FD-8EE2-D78BF1D74853}" type="presOf" srcId="{B4BA9168-725A-490D-AE8A-9A9C500CD6D7}" destId="{FF8186F8-021B-4C05-A0ED-9164C28EF0E6}" srcOrd="0" destOrd="0" presId="urn:microsoft.com/office/officeart/2005/8/layout/vList2"/>
    <dgm:cxn modelId="{2199CC3F-3BC3-4233-BD1B-6989F5D674D8}" type="presOf" srcId="{EA79B6BC-F6AC-4BCC-80C5-E0DA4ADCD8AD}" destId="{FF8186F8-021B-4C05-A0ED-9164C28EF0E6}" srcOrd="0" destOrd="1" presId="urn:microsoft.com/office/officeart/2005/8/layout/vList2"/>
    <dgm:cxn modelId="{643D344D-1417-4E4B-A821-F858E5509534}" type="presOf" srcId="{1F7CA0E9-6071-43D2-8417-179676522453}" destId="{32ACA972-37DB-4371-9436-9B5F6B8900BD}" srcOrd="0" destOrd="0" presId="urn:microsoft.com/office/officeart/2005/8/layout/vList2"/>
    <dgm:cxn modelId="{BED82E6F-39BD-47A1-8FE5-7FA32F6E023E}" srcId="{3E80B405-4191-4877-828D-678AAFADBC0E}" destId="{1F7CA0E9-6071-43D2-8417-179676522453}" srcOrd="0" destOrd="0" parTransId="{F7F80284-495F-4173-B487-861B26899A77}" sibTransId="{B4E8B935-12C3-41BE-8EA7-7106B52B4BF1}"/>
    <dgm:cxn modelId="{DB08CF9D-3C7A-49A7-8C54-0BEF5E53787D}" type="presOf" srcId="{3E80B405-4191-4877-828D-678AAFADBC0E}" destId="{CA64268C-8B54-4039-8678-E8BF2C3307BE}" srcOrd="0" destOrd="0" presId="urn:microsoft.com/office/officeart/2005/8/layout/vList2"/>
    <dgm:cxn modelId="{A79B48A9-3A2E-4B42-B28B-637EAC4D7BE7}" type="presOf" srcId="{E7F3A13B-A5C7-42DB-B330-EE96E6F299B3}" destId="{F45D85BE-CE2C-4B70-8CA7-75E3FA420021}" srcOrd="0" destOrd="0" presId="urn:microsoft.com/office/officeart/2005/8/layout/vList2"/>
    <dgm:cxn modelId="{AB18E6E1-5973-42AA-A5C0-AADBC065A041}" srcId="{E7F3A13B-A5C7-42DB-B330-EE96E6F299B3}" destId="{B4BA9168-725A-490D-AE8A-9A9C500CD6D7}" srcOrd="0" destOrd="0" parTransId="{CF4A112A-6891-4330-8143-C6E04CBCA03A}" sibTransId="{1608CA6C-CE0E-4815-94A1-DDCEC83F91C2}"/>
    <dgm:cxn modelId="{06061D0B-077A-4552-A989-97BD92AA3BA1}" type="presParOf" srcId="{CA64268C-8B54-4039-8678-E8BF2C3307BE}" destId="{32ACA972-37DB-4371-9436-9B5F6B8900BD}" srcOrd="0" destOrd="0" presId="urn:microsoft.com/office/officeart/2005/8/layout/vList2"/>
    <dgm:cxn modelId="{6E419BDB-BFF3-4B42-8781-A392F6936316}" type="presParOf" srcId="{CA64268C-8B54-4039-8678-E8BF2C3307BE}" destId="{BA07C7CA-1533-42FD-9CC1-00FEFB2D8883}" srcOrd="1" destOrd="0" presId="urn:microsoft.com/office/officeart/2005/8/layout/vList2"/>
    <dgm:cxn modelId="{642D335E-C85B-421C-BB0C-E913E4DF9FED}" type="presParOf" srcId="{CA64268C-8B54-4039-8678-E8BF2C3307BE}" destId="{F45D85BE-CE2C-4B70-8CA7-75E3FA420021}" srcOrd="2" destOrd="0" presId="urn:microsoft.com/office/officeart/2005/8/layout/vList2"/>
    <dgm:cxn modelId="{3D30293F-4973-4DCB-A265-9110329A4AFE}" type="presParOf" srcId="{CA64268C-8B54-4039-8678-E8BF2C3307BE}" destId="{FF8186F8-021B-4C05-A0ED-9164C28EF0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447485-E485-4B78-84CE-D14B578216E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03FE94A-213D-4C23-B0F3-6C4B17213131}">
      <dgm:prSet/>
      <dgm:spPr/>
      <dgm:t>
        <a:bodyPr/>
        <a:lstStyle/>
        <a:p>
          <a:r>
            <a:rPr lang="en-US" u="sng"/>
            <a:t>Acculturative Stressors		Beta	Chronic Illness risk (r=.8)</a:t>
          </a:r>
          <a:endParaRPr lang="en-US"/>
        </a:p>
      </dgm:t>
    </dgm:pt>
    <dgm:pt modelId="{90A64FD6-A84E-46E3-9E0B-35210966657A}" type="parTrans" cxnId="{4E4A173F-04FE-4FF1-A165-A0AEF5AAFADD}">
      <dgm:prSet/>
      <dgm:spPr/>
      <dgm:t>
        <a:bodyPr/>
        <a:lstStyle/>
        <a:p>
          <a:endParaRPr lang="en-US"/>
        </a:p>
      </dgm:t>
    </dgm:pt>
    <dgm:pt modelId="{2EFB3BFD-2B5E-4DAA-9128-93FFC2CFB1FE}" type="sibTrans" cxnId="{4E4A173F-04FE-4FF1-A165-A0AEF5AAFADD}">
      <dgm:prSet/>
      <dgm:spPr/>
      <dgm:t>
        <a:bodyPr/>
        <a:lstStyle/>
        <a:p>
          <a:endParaRPr lang="en-US"/>
        </a:p>
      </dgm:t>
    </dgm:pt>
    <dgm:pt modelId="{1CF7CFC7-D7AD-45E8-9AFA-5CE93ABC5D30}">
      <dgm:prSet/>
      <dgm:spPr/>
      <dgm:t>
        <a:bodyPr/>
        <a:lstStyle/>
        <a:p>
          <a:r>
            <a:rPr lang="en-US"/>
            <a:t>Language Barrier		.3</a:t>
          </a:r>
        </a:p>
      </dgm:t>
    </dgm:pt>
    <dgm:pt modelId="{75FA258A-EB37-4BD3-A3ED-270FD085CC59}" type="parTrans" cxnId="{BFFB4ACB-7FE9-4EB4-91C3-BBEAE3346191}">
      <dgm:prSet/>
      <dgm:spPr/>
      <dgm:t>
        <a:bodyPr/>
        <a:lstStyle/>
        <a:p>
          <a:endParaRPr lang="en-US"/>
        </a:p>
      </dgm:t>
    </dgm:pt>
    <dgm:pt modelId="{A6F5E36D-A661-4AFF-BE3B-12FB546D2ACC}" type="sibTrans" cxnId="{BFFB4ACB-7FE9-4EB4-91C3-BBEAE3346191}">
      <dgm:prSet/>
      <dgm:spPr/>
      <dgm:t>
        <a:bodyPr/>
        <a:lstStyle/>
        <a:p>
          <a:endParaRPr lang="en-US"/>
        </a:p>
      </dgm:t>
    </dgm:pt>
    <dgm:pt modelId="{465C00AD-EA14-4DFD-B4FC-BBFF126C7FE2}">
      <dgm:prSet/>
      <dgm:spPr/>
      <dgm:t>
        <a:bodyPr/>
        <a:lstStyle/>
        <a:p>
          <a:r>
            <a:rPr lang="en-US"/>
            <a:t>Employment Difficulties		.5 (sig)</a:t>
          </a:r>
        </a:p>
      </dgm:t>
    </dgm:pt>
    <dgm:pt modelId="{8A9F2173-C9B4-40A0-B89D-2D8D302D5F33}" type="parTrans" cxnId="{855C419B-9C93-4071-9E5C-E51D4921E880}">
      <dgm:prSet/>
      <dgm:spPr/>
      <dgm:t>
        <a:bodyPr/>
        <a:lstStyle/>
        <a:p>
          <a:endParaRPr lang="en-US"/>
        </a:p>
      </dgm:t>
    </dgm:pt>
    <dgm:pt modelId="{B9730236-6601-4725-8A0C-60DC627FF628}" type="sibTrans" cxnId="{855C419B-9C93-4071-9E5C-E51D4921E880}">
      <dgm:prSet/>
      <dgm:spPr/>
      <dgm:t>
        <a:bodyPr/>
        <a:lstStyle/>
        <a:p>
          <a:endParaRPr lang="en-US"/>
        </a:p>
      </dgm:t>
    </dgm:pt>
    <dgm:pt modelId="{81603FA9-849B-4B97-A349-4EE5FCF25A28}">
      <dgm:prSet/>
      <dgm:spPr/>
      <dgm:t>
        <a:bodyPr/>
        <a:lstStyle/>
        <a:p>
          <a:r>
            <a:rPr lang="en-US"/>
            <a:t>Social Isolation			.4</a:t>
          </a:r>
        </a:p>
      </dgm:t>
    </dgm:pt>
    <dgm:pt modelId="{167B94CF-9FF1-4447-B0A8-702884DBDCC2}" type="parTrans" cxnId="{1586B33B-9DB6-4E9A-84EF-8939A9F9B07A}">
      <dgm:prSet/>
      <dgm:spPr/>
      <dgm:t>
        <a:bodyPr/>
        <a:lstStyle/>
        <a:p>
          <a:endParaRPr lang="en-US"/>
        </a:p>
      </dgm:t>
    </dgm:pt>
    <dgm:pt modelId="{0C1A3853-7CDE-45DF-9BB2-548284874321}" type="sibTrans" cxnId="{1586B33B-9DB6-4E9A-84EF-8939A9F9B07A}">
      <dgm:prSet/>
      <dgm:spPr/>
      <dgm:t>
        <a:bodyPr/>
        <a:lstStyle/>
        <a:p>
          <a:endParaRPr lang="en-US"/>
        </a:p>
      </dgm:t>
    </dgm:pt>
    <dgm:pt modelId="{5391722D-637A-4086-B20A-A1B743AF8C71}">
      <dgm:prSet/>
      <dgm:spPr/>
      <dgm:t>
        <a:bodyPr/>
        <a:lstStyle/>
        <a:p>
          <a:r>
            <a:rPr lang="en-US"/>
            <a:t>Loss of Income			.6 (sig)</a:t>
          </a:r>
        </a:p>
      </dgm:t>
    </dgm:pt>
    <dgm:pt modelId="{721F9696-0F79-4648-8E0C-A028CF60C3CF}" type="parTrans" cxnId="{EF57E78D-8EA9-43B3-940D-DD270174EE1E}">
      <dgm:prSet/>
      <dgm:spPr/>
      <dgm:t>
        <a:bodyPr/>
        <a:lstStyle/>
        <a:p>
          <a:endParaRPr lang="en-US"/>
        </a:p>
      </dgm:t>
    </dgm:pt>
    <dgm:pt modelId="{AABBDABF-430C-441B-B4FB-29B4CC843A2E}" type="sibTrans" cxnId="{EF57E78D-8EA9-43B3-940D-DD270174EE1E}">
      <dgm:prSet/>
      <dgm:spPr/>
      <dgm:t>
        <a:bodyPr/>
        <a:lstStyle/>
        <a:p>
          <a:endParaRPr lang="en-US"/>
        </a:p>
      </dgm:t>
    </dgm:pt>
    <dgm:pt modelId="{165CC7E1-4097-469C-A3CA-4BE357C9962A}">
      <dgm:prSet/>
      <dgm:spPr/>
      <dgm:t>
        <a:bodyPr/>
        <a:lstStyle/>
        <a:p>
          <a:r>
            <a:rPr lang="en-US"/>
            <a:t>Discrimination			.4</a:t>
          </a:r>
        </a:p>
      </dgm:t>
    </dgm:pt>
    <dgm:pt modelId="{05A623A0-35B5-4310-B865-F0C72C827137}" type="parTrans" cxnId="{76146257-F942-4C4E-A1CE-3C5B53BB41EE}">
      <dgm:prSet/>
      <dgm:spPr/>
      <dgm:t>
        <a:bodyPr/>
        <a:lstStyle/>
        <a:p>
          <a:endParaRPr lang="en-US"/>
        </a:p>
      </dgm:t>
    </dgm:pt>
    <dgm:pt modelId="{66E7D282-0D32-473A-96C7-BA8E98B45DEB}" type="sibTrans" cxnId="{76146257-F942-4C4E-A1CE-3C5B53BB41EE}">
      <dgm:prSet/>
      <dgm:spPr/>
      <dgm:t>
        <a:bodyPr/>
        <a:lstStyle/>
        <a:p>
          <a:endParaRPr lang="en-US"/>
        </a:p>
      </dgm:t>
    </dgm:pt>
    <dgm:pt modelId="{6AF41E5C-C0B8-4551-A339-2B664AE1EAD6}">
      <dgm:prSet/>
      <dgm:spPr/>
      <dgm:t>
        <a:bodyPr/>
        <a:lstStyle/>
        <a:p>
          <a:r>
            <a:rPr lang="en-US"/>
            <a:t>Social Norm Changes		.3</a:t>
          </a:r>
        </a:p>
      </dgm:t>
    </dgm:pt>
    <dgm:pt modelId="{43639747-53E6-4B9C-9758-A07059F72DD2}" type="parTrans" cxnId="{64D1F81C-2071-4BAD-835F-CD44D679203F}">
      <dgm:prSet/>
      <dgm:spPr/>
      <dgm:t>
        <a:bodyPr/>
        <a:lstStyle/>
        <a:p>
          <a:endParaRPr lang="en-US"/>
        </a:p>
      </dgm:t>
    </dgm:pt>
    <dgm:pt modelId="{65110006-33D2-468B-A523-F8C4904034C8}" type="sibTrans" cxnId="{64D1F81C-2071-4BAD-835F-CD44D679203F}">
      <dgm:prSet/>
      <dgm:spPr/>
      <dgm:t>
        <a:bodyPr/>
        <a:lstStyle/>
        <a:p>
          <a:endParaRPr lang="en-US"/>
        </a:p>
      </dgm:t>
    </dgm:pt>
    <dgm:pt modelId="{1BABC19A-5C85-4BB7-A14C-A3C985B15169}">
      <dgm:prSet/>
      <dgm:spPr/>
      <dgm:t>
        <a:bodyPr/>
        <a:lstStyle/>
        <a:p>
          <a:r>
            <a:rPr lang="en-US"/>
            <a:t>*Beta value indicates the association when all other factors are eliminated.</a:t>
          </a:r>
        </a:p>
      </dgm:t>
    </dgm:pt>
    <dgm:pt modelId="{7D0CA44E-0070-45C1-8413-ADACD9E0ACCB}" type="parTrans" cxnId="{E97B169A-8A40-46B8-886D-8504F9DD796C}">
      <dgm:prSet/>
      <dgm:spPr/>
      <dgm:t>
        <a:bodyPr/>
        <a:lstStyle/>
        <a:p>
          <a:endParaRPr lang="en-US"/>
        </a:p>
      </dgm:t>
    </dgm:pt>
    <dgm:pt modelId="{618A7F9E-24E1-49CC-ADC6-35927767544B}" type="sibTrans" cxnId="{E97B169A-8A40-46B8-886D-8504F9DD796C}">
      <dgm:prSet/>
      <dgm:spPr/>
      <dgm:t>
        <a:bodyPr/>
        <a:lstStyle/>
        <a:p>
          <a:endParaRPr lang="en-US"/>
        </a:p>
      </dgm:t>
    </dgm:pt>
    <dgm:pt modelId="{2416C56C-B42E-41D2-9CDD-CA1E59C3D521}" type="pres">
      <dgm:prSet presAssocID="{C7447485-E485-4B78-84CE-D14B578216E9}" presName="vert0" presStyleCnt="0">
        <dgm:presLayoutVars>
          <dgm:dir/>
          <dgm:animOne val="branch"/>
          <dgm:animLvl val="lvl"/>
        </dgm:presLayoutVars>
      </dgm:prSet>
      <dgm:spPr/>
    </dgm:pt>
    <dgm:pt modelId="{904192F5-8531-4D92-8577-5AB9806D4A5C}" type="pres">
      <dgm:prSet presAssocID="{003FE94A-213D-4C23-B0F3-6C4B17213131}" presName="thickLine" presStyleLbl="alignNode1" presStyleIdx="0" presStyleCnt="8"/>
      <dgm:spPr/>
    </dgm:pt>
    <dgm:pt modelId="{09D025BC-6999-42A7-A9DE-437584C9C1ED}" type="pres">
      <dgm:prSet presAssocID="{003FE94A-213D-4C23-B0F3-6C4B17213131}" presName="horz1" presStyleCnt="0"/>
      <dgm:spPr/>
    </dgm:pt>
    <dgm:pt modelId="{B25AA9CF-2736-4B0E-8546-DD10DE4DF6D5}" type="pres">
      <dgm:prSet presAssocID="{003FE94A-213D-4C23-B0F3-6C4B17213131}" presName="tx1" presStyleLbl="revTx" presStyleIdx="0" presStyleCnt="8"/>
      <dgm:spPr/>
    </dgm:pt>
    <dgm:pt modelId="{2B60EFC5-11C4-4E07-8CA0-B53704784DF5}" type="pres">
      <dgm:prSet presAssocID="{003FE94A-213D-4C23-B0F3-6C4B17213131}" presName="vert1" presStyleCnt="0"/>
      <dgm:spPr/>
    </dgm:pt>
    <dgm:pt modelId="{E9CA23C0-2307-4F7B-9E44-2DA946BF3E7C}" type="pres">
      <dgm:prSet presAssocID="{1CF7CFC7-D7AD-45E8-9AFA-5CE93ABC5D30}" presName="thickLine" presStyleLbl="alignNode1" presStyleIdx="1" presStyleCnt="8"/>
      <dgm:spPr/>
    </dgm:pt>
    <dgm:pt modelId="{DA368A44-E580-4435-BB2A-E745D8B3BB0C}" type="pres">
      <dgm:prSet presAssocID="{1CF7CFC7-D7AD-45E8-9AFA-5CE93ABC5D30}" presName="horz1" presStyleCnt="0"/>
      <dgm:spPr/>
    </dgm:pt>
    <dgm:pt modelId="{14658BDB-9766-45AC-96C4-2BE583698D45}" type="pres">
      <dgm:prSet presAssocID="{1CF7CFC7-D7AD-45E8-9AFA-5CE93ABC5D30}" presName="tx1" presStyleLbl="revTx" presStyleIdx="1" presStyleCnt="8"/>
      <dgm:spPr/>
    </dgm:pt>
    <dgm:pt modelId="{DC6435BF-F044-4E46-B664-5BE316B7921E}" type="pres">
      <dgm:prSet presAssocID="{1CF7CFC7-D7AD-45E8-9AFA-5CE93ABC5D30}" presName="vert1" presStyleCnt="0"/>
      <dgm:spPr/>
    </dgm:pt>
    <dgm:pt modelId="{9AA81CBD-3129-4810-A009-9F8E737F3652}" type="pres">
      <dgm:prSet presAssocID="{465C00AD-EA14-4DFD-B4FC-BBFF126C7FE2}" presName="thickLine" presStyleLbl="alignNode1" presStyleIdx="2" presStyleCnt="8"/>
      <dgm:spPr/>
    </dgm:pt>
    <dgm:pt modelId="{1CC08315-B13E-421E-B253-5A50330878E0}" type="pres">
      <dgm:prSet presAssocID="{465C00AD-EA14-4DFD-B4FC-BBFF126C7FE2}" presName="horz1" presStyleCnt="0"/>
      <dgm:spPr/>
    </dgm:pt>
    <dgm:pt modelId="{509F6669-2994-4047-A4B5-E62F8939037D}" type="pres">
      <dgm:prSet presAssocID="{465C00AD-EA14-4DFD-B4FC-BBFF126C7FE2}" presName="tx1" presStyleLbl="revTx" presStyleIdx="2" presStyleCnt="8"/>
      <dgm:spPr/>
    </dgm:pt>
    <dgm:pt modelId="{161729B3-36F8-4E59-92DD-4807F8BABD27}" type="pres">
      <dgm:prSet presAssocID="{465C00AD-EA14-4DFD-B4FC-BBFF126C7FE2}" presName="vert1" presStyleCnt="0"/>
      <dgm:spPr/>
    </dgm:pt>
    <dgm:pt modelId="{05D4D121-4E3A-40D3-9443-2EF0BD8972E6}" type="pres">
      <dgm:prSet presAssocID="{81603FA9-849B-4B97-A349-4EE5FCF25A28}" presName="thickLine" presStyleLbl="alignNode1" presStyleIdx="3" presStyleCnt="8"/>
      <dgm:spPr/>
    </dgm:pt>
    <dgm:pt modelId="{1C8684E3-B84B-4A00-ABB8-82B0C9E38BA5}" type="pres">
      <dgm:prSet presAssocID="{81603FA9-849B-4B97-A349-4EE5FCF25A28}" presName="horz1" presStyleCnt="0"/>
      <dgm:spPr/>
    </dgm:pt>
    <dgm:pt modelId="{88D4E128-A2E5-470A-AA8A-C792F5AAFD73}" type="pres">
      <dgm:prSet presAssocID="{81603FA9-849B-4B97-A349-4EE5FCF25A28}" presName="tx1" presStyleLbl="revTx" presStyleIdx="3" presStyleCnt="8"/>
      <dgm:spPr/>
    </dgm:pt>
    <dgm:pt modelId="{5C6186CC-84CB-4DBF-A448-C898A623E9FA}" type="pres">
      <dgm:prSet presAssocID="{81603FA9-849B-4B97-A349-4EE5FCF25A28}" presName="vert1" presStyleCnt="0"/>
      <dgm:spPr/>
    </dgm:pt>
    <dgm:pt modelId="{5203E46F-F0B1-4FED-9756-95E7B67A1438}" type="pres">
      <dgm:prSet presAssocID="{5391722D-637A-4086-B20A-A1B743AF8C71}" presName="thickLine" presStyleLbl="alignNode1" presStyleIdx="4" presStyleCnt="8"/>
      <dgm:spPr/>
    </dgm:pt>
    <dgm:pt modelId="{7CB91FCA-B694-4513-89E3-7E0993C1EC18}" type="pres">
      <dgm:prSet presAssocID="{5391722D-637A-4086-B20A-A1B743AF8C71}" presName="horz1" presStyleCnt="0"/>
      <dgm:spPr/>
    </dgm:pt>
    <dgm:pt modelId="{252B2795-29B6-4187-82D3-3A4B63CE91BC}" type="pres">
      <dgm:prSet presAssocID="{5391722D-637A-4086-B20A-A1B743AF8C71}" presName="tx1" presStyleLbl="revTx" presStyleIdx="4" presStyleCnt="8"/>
      <dgm:spPr/>
    </dgm:pt>
    <dgm:pt modelId="{B3BC12BC-DEF0-46AB-9224-BADE744E2103}" type="pres">
      <dgm:prSet presAssocID="{5391722D-637A-4086-B20A-A1B743AF8C71}" presName="vert1" presStyleCnt="0"/>
      <dgm:spPr/>
    </dgm:pt>
    <dgm:pt modelId="{B7A75F7D-BA6B-47BC-B1C2-23FE0ED18E8D}" type="pres">
      <dgm:prSet presAssocID="{165CC7E1-4097-469C-A3CA-4BE357C9962A}" presName="thickLine" presStyleLbl="alignNode1" presStyleIdx="5" presStyleCnt="8"/>
      <dgm:spPr/>
    </dgm:pt>
    <dgm:pt modelId="{462D0A60-EA4F-4CBE-91BC-79C7FBDDEB86}" type="pres">
      <dgm:prSet presAssocID="{165CC7E1-4097-469C-A3CA-4BE357C9962A}" presName="horz1" presStyleCnt="0"/>
      <dgm:spPr/>
    </dgm:pt>
    <dgm:pt modelId="{E05CC814-D3A6-4022-9911-8073211A1F0F}" type="pres">
      <dgm:prSet presAssocID="{165CC7E1-4097-469C-A3CA-4BE357C9962A}" presName="tx1" presStyleLbl="revTx" presStyleIdx="5" presStyleCnt="8"/>
      <dgm:spPr/>
    </dgm:pt>
    <dgm:pt modelId="{568D9A29-9B57-4175-8F23-12244C2EE481}" type="pres">
      <dgm:prSet presAssocID="{165CC7E1-4097-469C-A3CA-4BE357C9962A}" presName="vert1" presStyleCnt="0"/>
      <dgm:spPr/>
    </dgm:pt>
    <dgm:pt modelId="{AE499F9C-2509-46CE-BB36-2BB6F92A6B83}" type="pres">
      <dgm:prSet presAssocID="{6AF41E5C-C0B8-4551-A339-2B664AE1EAD6}" presName="thickLine" presStyleLbl="alignNode1" presStyleIdx="6" presStyleCnt="8"/>
      <dgm:spPr/>
    </dgm:pt>
    <dgm:pt modelId="{7194B8A1-331D-441D-B00E-2B258270F59D}" type="pres">
      <dgm:prSet presAssocID="{6AF41E5C-C0B8-4551-A339-2B664AE1EAD6}" presName="horz1" presStyleCnt="0"/>
      <dgm:spPr/>
    </dgm:pt>
    <dgm:pt modelId="{51102EE7-4CB0-4CC9-AD40-A028D566AE7C}" type="pres">
      <dgm:prSet presAssocID="{6AF41E5C-C0B8-4551-A339-2B664AE1EAD6}" presName="tx1" presStyleLbl="revTx" presStyleIdx="6" presStyleCnt="8"/>
      <dgm:spPr/>
    </dgm:pt>
    <dgm:pt modelId="{B7B7E1EE-A271-4F08-AE3B-B01B03437F87}" type="pres">
      <dgm:prSet presAssocID="{6AF41E5C-C0B8-4551-A339-2B664AE1EAD6}" presName="vert1" presStyleCnt="0"/>
      <dgm:spPr/>
    </dgm:pt>
    <dgm:pt modelId="{9ADFB640-AA08-4425-90AE-6BF86F50268F}" type="pres">
      <dgm:prSet presAssocID="{1BABC19A-5C85-4BB7-A14C-A3C985B15169}" presName="thickLine" presStyleLbl="alignNode1" presStyleIdx="7" presStyleCnt="8"/>
      <dgm:spPr/>
    </dgm:pt>
    <dgm:pt modelId="{4DF0F5D0-1F88-418A-A8D0-E1DABF887E8D}" type="pres">
      <dgm:prSet presAssocID="{1BABC19A-5C85-4BB7-A14C-A3C985B15169}" presName="horz1" presStyleCnt="0"/>
      <dgm:spPr/>
    </dgm:pt>
    <dgm:pt modelId="{77DA6EAE-6B53-4F01-AC99-8C1ECF1AE8DA}" type="pres">
      <dgm:prSet presAssocID="{1BABC19A-5C85-4BB7-A14C-A3C985B15169}" presName="tx1" presStyleLbl="revTx" presStyleIdx="7" presStyleCnt="8"/>
      <dgm:spPr/>
    </dgm:pt>
    <dgm:pt modelId="{E05A30AF-68B2-48E3-A809-0C97F7E5D131}" type="pres">
      <dgm:prSet presAssocID="{1BABC19A-5C85-4BB7-A14C-A3C985B15169}" presName="vert1" presStyleCnt="0"/>
      <dgm:spPr/>
    </dgm:pt>
  </dgm:ptLst>
  <dgm:cxnLst>
    <dgm:cxn modelId="{62622600-F210-4A6A-8617-66D89E557FF1}" type="presOf" srcId="{5391722D-637A-4086-B20A-A1B743AF8C71}" destId="{252B2795-29B6-4187-82D3-3A4B63CE91BC}" srcOrd="0" destOrd="0" presId="urn:microsoft.com/office/officeart/2008/layout/LinedList"/>
    <dgm:cxn modelId="{64D1F81C-2071-4BAD-835F-CD44D679203F}" srcId="{C7447485-E485-4B78-84CE-D14B578216E9}" destId="{6AF41E5C-C0B8-4551-A339-2B664AE1EAD6}" srcOrd="6" destOrd="0" parTransId="{43639747-53E6-4B9C-9758-A07059F72DD2}" sibTransId="{65110006-33D2-468B-A523-F8C4904034C8}"/>
    <dgm:cxn modelId="{077A7333-C63F-4ACD-80E4-5FDB99B17201}" type="presOf" srcId="{465C00AD-EA14-4DFD-B4FC-BBFF126C7FE2}" destId="{509F6669-2994-4047-A4B5-E62F8939037D}" srcOrd="0" destOrd="0" presId="urn:microsoft.com/office/officeart/2008/layout/LinedList"/>
    <dgm:cxn modelId="{1586B33B-9DB6-4E9A-84EF-8939A9F9B07A}" srcId="{C7447485-E485-4B78-84CE-D14B578216E9}" destId="{81603FA9-849B-4B97-A349-4EE5FCF25A28}" srcOrd="3" destOrd="0" parTransId="{167B94CF-9FF1-4447-B0A8-702884DBDCC2}" sibTransId="{0C1A3853-7CDE-45DF-9BB2-548284874321}"/>
    <dgm:cxn modelId="{4E4A173F-04FE-4FF1-A165-A0AEF5AAFADD}" srcId="{C7447485-E485-4B78-84CE-D14B578216E9}" destId="{003FE94A-213D-4C23-B0F3-6C4B17213131}" srcOrd="0" destOrd="0" parTransId="{90A64FD6-A84E-46E3-9E0B-35210966657A}" sibTransId="{2EFB3BFD-2B5E-4DAA-9128-93FFC2CFB1FE}"/>
    <dgm:cxn modelId="{2EACEA4E-94A0-4BE7-9613-EBDA7C0C4B59}" type="presOf" srcId="{6AF41E5C-C0B8-4551-A339-2B664AE1EAD6}" destId="{51102EE7-4CB0-4CC9-AD40-A028D566AE7C}" srcOrd="0" destOrd="0" presId="urn:microsoft.com/office/officeart/2008/layout/LinedList"/>
    <dgm:cxn modelId="{BD430275-679F-43D3-81CA-452C581ECEA4}" type="presOf" srcId="{1BABC19A-5C85-4BB7-A14C-A3C985B15169}" destId="{77DA6EAE-6B53-4F01-AC99-8C1ECF1AE8DA}" srcOrd="0" destOrd="0" presId="urn:microsoft.com/office/officeart/2008/layout/LinedList"/>
    <dgm:cxn modelId="{76146257-F942-4C4E-A1CE-3C5B53BB41EE}" srcId="{C7447485-E485-4B78-84CE-D14B578216E9}" destId="{165CC7E1-4097-469C-A3CA-4BE357C9962A}" srcOrd="5" destOrd="0" parTransId="{05A623A0-35B5-4310-B865-F0C72C827137}" sibTransId="{66E7D282-0D32-473A-96C7-BA8E98B45DEB}"/>
    <dgm:cxn modelId="{50CFAE8D-2E69-4CE8-887D-3E6FF747D7AE}" type="presOf" srcId="{1CF7CFC7-D7AD-45E8-9AFA-5CE93ABC5D30}" destId="{14658BDB-9766-45AC-96C4-2BE583698D45}" srcOrd="0" destOrd="0" presId="urn:microsoft.com/office/officeart/2008/layout/LinedList"/>
    <dgm:cxn modelId="{EF57E78D-8EA9-43B3-940D-DD270174EE1E}" srcId="{C7447485-E485-4B78-84CE-D14B578216E9}" destId="{5391722D-637A-4086-B20A-A1B743AF8C71}" srcOrd="4" destOrd="0" parTransId="{721F9696-0F79-4648-8E0C-A028CF60C3CF}" sibTransId="{AABBDABF-430C-441B-B4FB-29B4CC843A2E}"/>
    <dgm:cxn modelId="{9D12A595-AFF5-4AA1-842C-ECB39B27FC2B}" type="presOf" srcId="{81603FA9-849B-4B97-A349-4EE5FCF25A28}" destId="{88D4E128-A2E5-470A-AA8A-C792F5AAFD73}" srcOrd="0" destOrd="0" presId="urn:microsoft.com/office/officeart/2008/layout/LinedList"/>
    <dgm:cxn modelId="{FF77FD96-1BA7-46F3-8E13-F21163962D02}" type="presOf" srcId="{003FE94A-213D-4C23-B0F3-6C4B17213131}" destId="{B25AA9CF-2736-4B0E-8546-DD10DE4DF6D5}" srcOrd="0" destOrd="0" presId="urn:microsoft.com/office/officeart/2008/layout/LinedList"/>
    <dgm:cxn modelId="{E97B169A-8A40-46B8-886D-8504F9DD796C}" srcId="{C7447485-E485-4B78-84CE-D14B578216E9}" destId="{1BABC19A-5C85-4BB7-A14C-A3C985B15169}" srcOrd="7" destOrd="0" parTransId="{7D0CA44E-0070-45C1-8413-ADACD9E0ACCB}" sibTransId="{618A7F9E-24E1-49CC-ADC6-35927767544B}"/>
    <dgm:cxn modelId="{855C419B-9C93-4071-9E5C-E51D4921E880}" srcId="{C7447485-E485-4B78-84CE-D14B578216E9}" destId="{465C00AD-EA14-4DFD-B4FC-BBFF126C7FE2}" srcOrd="2" destOrd="0" parTransId="{8A9F2173-C9B4-40A0-B89D-2D8D302D5F33}" sibTransId="{B9730236-6601-4725-8A0C-60DC627FF628}"/>
    <dgm:cxn modelId="{F65F2DB8-7E9B-4167-8E50-2C0A23BCDD78}" type="presOf" srcId="{165CC7E1-4097-469C-A3CA-4BE357C9962A}" destId="{E05CC814-D3A6-4022-9911-8073211A1F0F}" srcOrd="0" destOrd="0" presId="urn:microsoft.com/office/officeart/2008/layout/LinedList"/>
    <dgm:cxn modelId="{BFFB4ACB-7FE9-4EB4-91C3-BBEAE3346191}" srcId="{C7447485-E485-4B78-84CE-D14B578216E9}" destId="{1CF7CFC7-D7AD-45E8-9AFA-5CE93ABC5D30}" srcOrd="1" destOrd="0" parTransId="{75FA258A-EB37-4BD3-A3ED-270FD085CC59}" sibTransId="{A6F5E36D-A661-4AFF-BE3B-12FB546D2ACC}"/>
    <dgm:cxn modelId="{254EF9E1-6974-4826-B6FD-53B99C4FC1C3}" type="presOf" srcId="{C7447485-E485-4B78-84CE-D14B578216E9}" destId="{2416C56C-B42E-41D2-9CDD-CA1E59C3D521}" srcOrd="0" destOrd="0" presId="urn:microsoft.com/office/officeart/2008/layout/LinedList"/>
    <dgm:cxn modelId="{81DA299C-5778-46FD-8CEF-656D31BEE579}" type="presParOf" srcId="{2416C56C-B42E-41D2-9CDD-CA1E59C3D521}" destId="{904192F5-8531-4D92-8577-5AB9806D4A5C}" srcOrd="0" destOrd="0" presId="urn:microsoft.com/office/officeart/2008/layout/LinedList"/>
    <dgm:cxn modelId="{66093033-AD55-4ACC-9A62-C778347E37FE}" type="presParOf" srcId="{2416C56C-B42E-41D2-9CDD-CA1E59C3D521}" destId="{09D025BC-6999-42A7-A9DE-437584C9C1ED}" srcOrd="1" destOrd="0" presId="urn:microsoft.com/office/officeart/2008/layout/LinedList"/>
    <dgm:cxn modelId="{9A706F39-5A85-436E-B07B-3DCA2C24CA9E}" type="presParOf" srcId="{09D025BC-6999-42A7-A9DE-437584C9C1ED}" destId="{B25AA9CF-2736-4B0E-8546-DD10DE4DF6D5}" srcOrd="0" destOrd="0" presId="urn:microsoft.com/office/officeart/2008/layout/LinedList"/>
    <dgm:cxn modelId="{0DFA1B61-FC7C-4CA6-98EC-6016A2B7F226}" type="presParOf" srcId="{09D025BC-6999-42A7-A9DE-437584C9C1ED}" destId="{2B60EFC5-11C4-4E07-8CA0-B53704784DF5}" srcOrd="1" destOrd="0" presId="urn:microsoft.com/office/officeart/2008/layout/LinedList"/>
    <dgm:cxn modelId="{6B4ECD3C-C975-47BE-A902-9B8C32A05D6C}" type="presParOf" srcId="{2416C56C-B42E-41D2-9CDD-CA1E59C3D521}" destId="{E9CA23C0-2307-4F7B-9E44-2DA946BF3E7C}" srcOrd="2" destOrd="0" presId="urn:microsoft.com/office/officeart/2008/layout/LinedList"/>
    <dgm:cxn modelId="{95FE9ED8-4E53-42CF-AFC0-191EBA1C823A}" type="presParOf" srcId="{2416C56C-B42E-41D2-9CDD-CA1E59C3D521}" destId="{DA368A44-E580-4435-BB2A-E745D8B3BB0C}" srcOrd="3" destOrd="0" presId="urn:microsoft.com/office/officeart/2008/layout/LinedList"/>
    <dgm:cxn modelId="{CE29D15F-25B1-4F4E-B6FA-61063E4D9DAF}" type="presParOf" srcId="{DA368A44-E580-4435-BB2A-E745D8B3BB0C}" destId="{14658BDB-9766-45AC-96C4-2BE583698D45}" srcOrd="0" destOrd="0" presId="urn:microsoft.com/office/officeart/2008/layout/LinedList"/>
    <dgm:cxn modelId="{DBE668F2-9F92-4260-A74E-27188F01B412}" type="presParOf" srcId="{DA368A44-E580-4435-BB2A-E745D8B3BB0C}" destId="{DC6435BF-F044-4E46-B664-5BE316B7921E}" srcOrd="1" destOrd="0" presId="urn:microsoft.com/office/officeart/2008/layout/LinedList"/>
    <dgm:cxn modelId="{6BC547C9-EE9A-48FB-A406-AE7CDF114DBE}" type="presParOf" srcId="{2416C56C-B42E-41D2-9CDD-CA1E59C3D521}" destId="{9AA81CBD-3129-4810-A009-9F8E737F3652}" srcOrd="4" destOrd="0" presId="urn:microsoft.com/office/officeart/2008/layout/LinedList"/>
    <dgm:cxn modelId="{89765632-4BFD-4588-A148-A27FA09B8013}" type="presParOf" srcId="{2416C56C-B42E-41D2-9CDD-CA1E59C3D521}" destId="{1CC08315-B13E-421E-B253-5A50330878E0}" srcOrd="5" destOrd="0" presId="urn:microsoft.com/office/officeart/2008/layout/LinedList"/>
    <dgm:cxn modelId="{2BC47524-552C-4176-9F39-CDBD38D5649E}" type="presParOf" srcId="{1CC08315-B13E-421E-B253-5A50330878E0}" destId="{509F6669-2994-4047-A4B5-E62F8939037D}" srcOrd="0" destOrd="0" presId="urn:microsoft.com/office/officeart/2008/layout/LinedList"/>
    <dgm:cxn modelId="{B7596747-7082-49F1-B171-F3AEF2D32325}" type="presParOf" srcId="{1CC08315-B13E-421E-B253-5A50330878E0}" destId="{161729B3-36F8-4E59-92DD-4807F8BABD27}" srcOrd="1" destOrd="0" presId="urn:microsoft.com/office/officeart/2008/layout/LinedList"/>
    <dgm:cxn modelId="{1ED62180-8FC5-42AF-9F7B-7E2AB3249F3F}" type="presParOf" srcId="{2416C56C-B42E-41D2-9CDD-CA1E59C3D521}" destId="{05D4D121-4E3A-40D3-9443-2EF0BD8972E6}" srcOrd="6" destOrd="0" presId="urn:microsoft.com/office/officeart/2008/layout/LinedList"/>
    <dgm:cxn modelId="{245F9295-571F-412D-9C0F-7F4045C5A815}" type="presParOf" srcId="{2416C56C-B42E-41D2-9CDD-CA1E59C3D521}" destId="{1C8684E3-B84B-4A00-ABB8-82B0C9E38BA5}" srcOrd="7" destOrd="0" presId="urn:microsoft.com/office/officeart/2008/layout/LinedList"/>
    <dgm:cxn modelId="{A03C64D5-8585-4581-8EBD-8821D7037976}" type="presParOf" srcId="{1C8684E3-B84B-4A00-ABB8-82B0C9E38BA5}" destId="{88D4E128-A2E5-470A-AA8A-C792F5AAFD73}" srcOrd="0" destOrd="0" presId="urn:microsoft.com/office/officeart/2008/layout/LinedList"/>
    <dgm:cxn modelId="{F323615D-2DAC-41A1-B094-1B95C100A0E2}" type="presParOf" srcId="{1C8684E3-B84B-4A00-ABB8-82B0C9E38BA5}" destId="{5C6186CC-84CB-4DBF-A448-C898A623E9FA}" srcOrd="1" destOrd="0" presId="urn:microsoft.com/office/officeart/2008/layout/LinedList"/>
    <dgm:cxn modelId="{1FD652A9-45C0-4C5C-8682-8837C5A6207E}" type="presParOf" srcId="{2416C56C-B42E-41D2-9CDD-CA1E59C3D521}" destId="{5203E46F-F0B1-4FED-9756-95E7B67A1438}" srcOrd="8" destOrd="0" presId="urn:microsoft.com/office/officeart/2008/layout/LinedList"/>
    <dgm:cxn modelId="{435A7A3D-27F5-43ED-B42E-5CE815B7B974}" type="presParOf" srcId="{2416C56C-B42E-41D2-9CDD-CA1E59C3D521}" destId="{7CB91FCA-B694-4513-89E3-7E0993C1EC18}" srcOrd="9" destOrd="0" presId="urn:microsoft.com/office/officeart/2008/layout/LinedList"/>
    <dgm:cxn modelId="{23C35989-0CD2-427F-BC1D-BE927BA23A06}" type="presParOf" srcId="{7CB91FCA-B694-4513-89E3-7E0993C1EC18}" destId="{252B2795-29B6-4187-82D3-3A4B63CE91BC}" srcOrd="0" destOrd="0" presId="urn:microsoft.com/office/officeart/2008/layout/LinedList"/>
    <dgm:cxn modelId="{69BC3DE1-DA17-4296-9128-11E2AB96B9C4}" type="presParOf" srcId="{7CB91FCA-B694-4513-89E3-7E0993C1EC18}" destId="{B3BC12BC-DEF0-46AB-9224-BADE744E2103}" srcOrd="1" destOrd="0" presId="urn:microsoft.com/office/officeart/2008/layout/LinedList"/>
    <dgm:cxn modelId="{E9F94D2E-9C02-45E6-8454-67DFCEAAA8E7}" type="presParOf" srcId="{2416C56C-B42E-41D2-9CDD-CA1E59C3D521}" destId="{B7A75F7D-BA6B-47BC-B1C2-23FE0ED18E8D}" srcOrd="10" destOrd="0" presId="urn:microsoft.com/office/officeart/2008/layout/LinedList"/>
    <dgm:cxn modelId="{9CAA13EF-F8C5-4A11-8050-28FDCF87D523}" type="presParOf" srcId="{2416C56C-B42E-41D2-9CDD-CA1E59C3D521}" destId="{462D0A60-EA4F-4CBE-91BC-79C7FBDDEB86}" srcOrd="11" destOrd="0" presId="urn:microsoft.com/office/officeart/2008/layout/LinedList"/>
    <dgm:cxn modelId="{0FFD0912-ACF8-4378-A377-0BA4B197C7A4}" type="presParOf" srcId="{462D0A60-EA4F-4CBE-91BC-79C7FBDDEB86}" destId="{E05CC814-D3A6-4022-9911-8073211A1F0F}" srcOrd="0" destOrd="0" presId="urn:microsoft.com/office/officeart/2008/layout/LinedList"/>
    <dgm:cxn modelId="{A24F9003-9658-4A0F-8459-0E8E20620818}" type="presParOf" srcId="{462D0A60-EA4F-4CBE-91BC-79C7FBDDEB86}" destId="{568D9A29-9B57-4175-8F23-12244C2EE481}" srcOrd="1" destOrd="0" presId="urn:microsoft.com/office/officeart/2008/layout/LinedList"/>
    <dgm:cxn modelId="{8286C7E8-0E2C-4D77-9DE4-B5E08A3FBE55}" type="presParOf" srcId="{2416C56C-B42E-41D2-9CDD-CA1E59C3D521}" destId="{AE499F9C-2509-46CE-BB36-2BB6F92A6B83}" srcOrd="12" destOrd="0" presId="urn:microsoft.com/office/officeart/2008/layout/LinedList"/>
    <dgm:cxn modelId="{96FD9BA4-A9A8-424B-AABD-34E023E0B5A7}" type="presParOf" srcId="{2416C56C-B42E-41D2-9CDD-CA1E59C3D521}" destId="{7194B8A1-331D-441D-B00E-2B258270F59D}" srcOrd="13" destOrd="0" presId="urn:microsoft.com/office/officeart/2008/layout/LinedList"/>
    <dgm:cxn modelId="{2BEAE7B1-2126-46F5-BF83-1D193D5E0B71}" type="presParOf" srcId="{7194B8A1-331D-441D-B00E-2B258270F59D}" destId="{51102EE7-4CB0-4CC9-AD40-A028D566AE7C}" srcOrd="0" destOrd="0" presId="urn:microsoft.com/office/officeart/2008/layout/LinedList"/>
    <dgm:cxn modelId="{6EAE4ABA-F03F-40C7-9574-9DF1E16BB08E}" type="presParOf" srcId="{7194B8A1-331D-441D-B00E-2B258270F59D}" destId="{B7B7E1EE-A271-4F08-AE3B-B01B03437F87}" srcOrd="1" destOrd="0" presId="urn:microsoft.com/office/officeart/2008/layout/LinedList"/>
    <dgm:cxn modelId="{390DD50B-DF4C-4D6D-B4A7-7832EA1ABFA2}" type="presParOf" srcId="{2416C56C-B42E-41D2-9CDD-CA1E59C3D521}" destId="{9ADFB640-AA08-4425-90AE-6BF86F50268F}" srcOrd="14" destOrd="0" presId="urn:microsoft.com/office/officeart/2008/layout/LinedList"/>
    <dgm:cxn modelId="{B5A4A81F-8043-4A9A-8E7B-164DBE78D38B}" type="presParOf" srcId="{2416C56C-B42E-41D2-9CDD-CA1E59C3D521}" destId="{4DF0F5D0-1F88-418A-A8D0-E1DABF887E8D}" srcOrd="15" destOrd="0" presId="urn:microsoft.com/office/officeart/2008/layout/LinedList"/>
    <dgm:cxn modelId="{8FEDF5F0-3EA3-4529-B40E-6B3261273CF2}" type="presParOf" srcId="{4DF0F5D0-1F88-418A-A8D0-E1DABF887E8D}" destId="{77DA6EAE-6B53-4F01-AC99-8C1ECF1AE8DA}" srcOrd="0" destOrd="0" presId="urn:microsoft.com/office/officeart/2008/layout/LinedList"/>
    <dgm:cxn modelId="{AE28AABC-D63D-4498-93AF-F49AC18E9B16}" type="presParOf" srcId="{4DF0F5D0-1F88-418A-A8D0-E1DABF887E8D}" destId="{E05A30AF-68B2-48E3-A809-0C97F7E5D1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0380C-9FBA-4ABE-9E53-A59E97DFFF6C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E9BF3-990A-41CB-B8B2-43785B8CDEB9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Ethical Limits to Independent Variables</a:t>
          </a:r>
        </a:p>
      </dsp:txBody>
      <dsp:txXfrm>
        <a:off x="0" y="0"/>
        <a:ext cx="6492875" cy="1276350"/>
      </dsp:txXfrm>
    </dsp:sp>
    <dsp:sp modelId="{89B231EC-0763-4057-A40F-DA9F92936FE2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8684C-FCF2-4A6E-A517-87DFA9BFAF88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Cost efficient</a:t>
          </a:r>
        </a:p>
      </dsp:txBody>
      <dsp:txXfrm>
        <a:off x="0" y="1276350"/>
        <a:ext cx="6492875" cy="1276350"/>
      </dsp:txXfrm>
    </dsp:sp>
    <dsp:sp modelId="{B483325A-93E7-4EED-9B7B-3203B5CB7432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BB124-0508-4BC0-B7FB-5DD2EEA6D1F6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Time efficient</a:t>
          </a:r>
        </a:p>
      </dsp:txBody>
      <dsp:txXfrm>
        <a:off x="0" y="2552700"/>
        <a:ext cx="6492875" cy="1276350"/>
      </dsp:txXfrm>
    </dsp:sp>
    <dsp:sp modelId="{5D582D18-5AD7-4AE6-8393-4BC4F355A09C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28FD4-1EB0-43F6-B2C6-C19B7A0E20D4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Predictive power</a:t>
          </a:r>
        </a:p>
      </dsp:txBody>
      <dsp:txXfrm>
        <a:off x="0" y="3829050"/>
        <a:ext cx="6492875" cy="12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78498-A850-4EF0-B9F5-3A3CC68A6C30}">
      <dsp:nvSpPr>
        <dsp:cNvPr id="0" name=""/>
        <dsp:cNvSpPr/>
      </dsp:nvSpPr>
      <dsp:spPr>
        <a:xfrm>
          <a:off x="0" y="36299"/>
          <a:ext cx="6492875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are the necessary requirements for causal relationship?</a:t>
          </a:r>
        </a:p>
      </dsp:txBody>
      <dsp:txXfrm>
        <a:off x="58257" y="94556"/>
        <a:ext cx="6376361" cy="1076886"/>
      </dsp:txXfrm>
    </dsp:sp>
    <dsp:sp modelId="{B75FFB02-BF7F-4933-93BE-CF17D717AE27}">
      <dsp:nvSpPr>
        <dsp:cNvPr id="0" name=""/>
        <dsp:cNvSpPr/>
      </dsp:nvSpPr>
      <dsp:spPr>
        <a:xfrm>
          <a:off x="0" y="1316099"/>
          <a:ext cx="6492875" cy="1193400"/>
        </a:xfrm>
        <a:prstGeom prst="roundRect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1. Covariance</a:t>
          </a:r>
        </a:p>
      </dsp:txBody>
      <dsp:txXfrm>
        <a:off x="58257" y="1374356"/>
        <a:ext cx="6376361" cy="1076886"/>
      </dsp:txXfrm>
    </dsp:sp>
    <dsp:sp modelId="{DBFA95BB-C1C2-4CDC-A1D8-715A59D8B5D9}">
      <dsp:nvSpPr>
        <dsp:cNvPr id="0" name=""/>
        <dsp:cNvSpPr/>
      </dsp:nvSpPr>
      <dsp:spPr>
        <a:xfrm>
          <a:off x="0" y="2595899"/>
          <a:ext cx="6492875" cy="1193400"/>
        </a:xfrm>
        <a:prstGeom prst="roundRect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2. Temporal Precedence: resolves Directionality Problems</a:t>
          </a:r>
        </a:p>
      </dsp:txBody>
      <dsp:txXfrm>
        <a:off x="58257" y="2654156"/>
        <a:ext cx="6376361" cy="1076886"/>
      </dsp:txXfrm>
    </dsp:sp>
    <dsp:sp modelId="{3FF45E38-BC31-4BB8-B5AA-292700C61930}">
      <dsp:nvSpPr>
        <dsp:cNvPr id="0" name=""/>
        <dsp:cNvSpPr/>
      </dsp:nvSpPr>
      <dsp:spPr>
        <a:xfrm>
          <a:off x="0" y="3875700"/>
          <a:ext cx="6492875" cy="1193400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3. Internal Validity: Third Variable Problem with bivariate correlations</a:t>
          </a:r>
        </a:p>
      </dsp:txBody>
      <dsp:txXfrm>
        <a:off x="58257" y="3933957"/>
        <a:ext cx="6376361" cy="1076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F6E6B-7D89-450B-A3B6-0F2B1E3A0A0A}">
      <dsp:nvSpPr>
        <dsp:cNvPr id="0" name=""/>
        <dsp:cNvSpPr/>
      </dsp:nvSpPr>
      <dsp:spPr>
        <a:xfrm>
          <a:off x="0" y="23249"/>
          <a:ext cx="6492875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Def: Take measurements across time with same sample.</a:t>
          </a:r>
        </a:p>
      </dsp:txBody>
      <dsp:txXfrm>
        <a:off x="67966" y="91215"/>
        <a:ext cx="6356943" cy="1256367"/>
      </dsp:txXfrm>
    </dsp:sp>
    <dsp:sp modelId="{41A0FD17-B642-4C76-B975-24CE240F9E83}">
      <dsp:nvSpPr>
        <dsp:cNvPr id="0" name=""/>
        <dsp:cNvSpPr/>
      </dsp:nvSpPr>
      <dsp:spPr>
        <a:xfrm>
          <a:off x="0" y="1516349"/>
          <a:ext cx="6492875" cy="1392299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Greater Power of Causal Claim</a:t>
          </a:r>
        </a:p>
      </dsp:txBody>
      <dsp:txXfrm>
        <a:off x="67966" y="1584315"/>
        <a:ext cx="6356943" cy="1256367"/>
      </dsp:txXfrm>
    </dsp:sp>
    <dsp:sp modelId="{A2B4B9FB-6ED1-4685-9C43-E7DC476344B3}">
      <dsp:nvSpPr>
        <dsp:cNvPr id="0" name=""/>
        <dsp:cNvSpPr/>
      </dsp:nvSpPr>
      <dsp:spPr>
        <a:xfrm>
          <a:off x="0" y="2908649"/>
          <a:ext cx="6492875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1. Covariance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2. Temporal Precedence: Directionality is assessed in design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3. Causal Power </a:t>
          </a:r>
          <a:r>
            <a:rPr lang="en-US" sz="2700" kern="1200" dirty="0" err="1"/>
            <a:t>Limitation:No</a:t>
          </a:r>
          <a:r>
            <a:rPr lang="en-US" sz="2700" kern="1200" dirty="0"/>
            <a:t> resolution to third variable problem</a:t>
          </a:r>
        </a:p>
      </dsp:txBody>
      <dsp:txXfrm>
        <a:off x="0" y="2908649"/>
        <a:ext cx="6492875" cy="2173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ACCDD-E1FD-4DFB-B384-E79F2FC3820D}">
      <dsp:nvSpPr>
        <dsp:cNvPr id="0" name=""/>
        <dsp:cNvSpPr/>
      </dsp:nvSpPr>
      <dsp:spPr>
        <a:xfrm>
          <a:off x="0" y="1083017"/>
          <a:ext cx="6237359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088" tIns="270764" rIns="48408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Self Harm -&gt; Exposure  Not Sig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Exposure -&gt; Self-Harm – Sig only if prior self-harming behavior</a:t>
          </a:r>
        </a:p>
      </dsp:txBody>
      <dsp:txXfrm>
        <a:off x="0" y="1083017"/>
        <a:ext cx="6237359" cy="757575"/>
      </dsp:txXfrm>
    </dsp:sp>
    <dsp:sp modelId="{C388319A-B5EE-4B32-9E63-A7D63EB1BBE6}">
      <dsp:nvSpPr>
        <dsp:cNvPr id="0" name=""/>
        <dsp:cNvSpPr/>
      </dsp:nvSpPr>
      <dsp:spPr>
        <a:xfrm>
          <a:off x="311867" y="891137"/>
          <a:ext cx="436615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030" tIns="0" rIns="1650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Cross-Lag Correlations: (Directionality addressed)</a:t>
          </a:r>
        </a:p>
      </dsp:txBody>
      <dsp:txXfrm>
        <a:off x="330601" y="909871"/>
        <a:ext cx="4328683" cy="346292"/>
      </dsp:txXfrm>
    </dsp:sp>
    <dsp:sp modelId="{D6566961-BC86-41E0-94F4-A3FAA522FA9E}">
      <dsp:nvSpPr>
        <dsp:cNvPr id="0" name=""/>
        <dsp:cNvSpPr/>
      </dsp:nvSpPr>
      <dsp:spPr>
        <a:xfrm>
          <a:off x="0" y="2102672"/>
          <a:ext cx="6237359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088" tIns="270764" rIns="48408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Exposure – Exposure : sig Exposure tends to predict later exposure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Self Harm – Self Harm: sig Self-Harming tends to perpetuate later self harm</a:t>
          </a:r>
        </a:p>
      </dsp:txBody>
      <dsp:txXfrm>
        <a:off x="0" y="2102672"/>
        <a:ext cx="6237359" cy="757575"/>
      </dsp:txXfrm>
    </dsp:sp>
    <dsp:sp modelId="{0A5ED2F6-39E4-4064-83B7-2A1B9BA5F9D6}">
      <dsp:nvSpPr>
        <dsp:cNvPr id="0" name=""/>
        <dsp:cNvSpPr/>
      </dsp:nvSpPr>
      <dsp:spPr>
        <a:xfrm>
          <a:off x="311867" y="1910793"/>
          <a:ext cx="436615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030" tIns="0" rIns="1650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Auto-Correlations: (relationship to itself across time)</a:t>
          </a:r>
        </a:p>
      </dsp:txBody>
      <dsp:txXfrm>
        <a:off x="330601" y="1929527"/>
        <a:ext cx="4328683" cy="346292"/>
      </dsp:txXfrm>
    </dsp:sp>
    <dsp:sp modelId="{2B3A538D-B94A-41E3-BC9F-276AFD9B21BC}">
      <dsp:nvSpPr>
        <dsp:cNvPr id="0" name=""/>
        <dsp:cNvSpPr/>
      </dsp:nvSpPr>
      <dsp:spPr>
        <a:xfrm>
          <a:off x="0" y="3122328"/>
          <a:ext cx="6237359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088" tIns="270764" rIns="48408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Self Harming – Exposure are correlated positively</a:t>
          </a:r>
        </a:p>
      </dsp:txBody>
      <dsp:txXfrm>
        <a:off x="0" y="3122328"/>
        <a:ext cx="6237359" cy="552825"/>
      </dsp:txXfrm>
    </dsp:sp>
    <dsp:sp modelId="{AB1D6A17-5692-464C-BD47-BCBF5E00C89C}">
      <dsp:nvSpPr>
        <dsp:cNvPr id="0" name=""/>
        <dsp:cNvSpPr/>
      </dsp:nvSpPr>
      <dsp:spPr>
        <a:xfrm>
          <a:off x="311867" y="2930447"/>
          <a:ext cx="436615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030" tIns="0" rIns="1650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Cross-Sectional Correlations (like a bivariate correlation): </a:t>
          </a:r>
        </a:p>
      </dsp:txBody>
      <dsp:txXfrm>
        <a:off x="330601" y="2949181"/>
        <a:ext cx="4328683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A972-37DB-4371-9436-9B5F6B8900BD}">
      <dsp:nvSpPr>
        <dsp:cNvPr id="0" name=""/>
        <dsp:cNvSpPr/>
      </dsp:nvSpPr>
      <dsp:spPr>
        <a:xfrm>
          <a:off x="0" y="77587"/>
          <a:ext cx="6492875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Allows the evaluation of Third Variables</a:t>
          </a:r>
        </a:p>
      </dsp:txBody>
      <dsp:txXfrm>
        <a:off x="67966" y="145553"/>
        <a:ext cx="6356943" cy="1256367"/>
      </dsp:txXfrm>
    </dsp:sp>
    <dsp:sp modelId="{F45D85BE-CE2C-4B70-8CA7-75E3FA420021}">
      <dsp:nvSpPr>
        <dsp:cNvPr id="0" name=""/>
        <dsp:cNvSpPr/>
      </dsp:nvSpPr>
      <dsp:spPr>
        <a:xfrm>
          <a:off x="0" y="1570687"/>
          <a:ext cx="6492875" cy="1392299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Allows the exploration of multiple predictors of a criterion</a:t>
          </a:r>
        </a:p>
      </dsp:txBody>
      <dsp:txXfrm>
        <a:off x="67966" y="1638653"/>
        <a:ext cx="6356943" cy="1256367"/>
      </dsp:txXfrm>
    </dsp:sp>
    <dsp:sp modelId="{FF8186F8-021B-4C05-A0ED-9164C28EF0E6}">
      <dsp:nvSpPr>
        <dsp:cNvPr id="0" name=""/>
        <dsp:cNvSpPr/>
      </dsp:nvSpPr>
      <dsp:spPr>
        <a:xfrm>
          <a:off x="0" y="2962987"/>
          <a:ext cx="6492875" cy="2064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Example: Acculturative Stress positively predicts Chronic Illness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Question: Which acculturative factor is most problematic or creates greatest risk for illness?</a:t>
          </a:r>
        </a:p>
      </dsp:txBody>
      <dsp:txXfrm>
        <a:off x="0" y="2962987"/>
        <a:ext cx="6492875" cy="2064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192F5-8531-4D92-8577-5AB9806D4A5C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AA9CF-2736-4B0E-8546-DD10DE4DF6D5}">
      <dsp:nvSpPr>
        <dsp:cNvPr id="0" name=""/>
        <dsp:cNvSpPr/>
      </dsp:nvSpPr>
      <dsp:spPr>
        <a:xfrm>
          <a:off x="0" y="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/>
            <a:t>Acculturative Stressors		Beta	Chronic Illness risk (r=.8)</a:t>
          </a:r>
          <a:endParaRPr lang="en-US" sz="1700" kern="1200"/>
        </a:p>
      </dsp:txBody>
      <dsp:txXfrm>
        <a:off x="0" y="0"/>
        <a:ext cx="6492875" cy="638175"/>
      </dsp:txXfrm>
    </dsp:sp>
    <dsp:sp modelId="{E9CA23C0-2307-4F7B-9E44-2DA946BF3E7C}">
      <dsp:nvSpPr>
        <dsp:cNvPr id="0" name=""/>
        <dsp:cNvSpPr/>
      </dsp:nvSpPr>
      <dsp:spPr>
        <a:xfrm>
          <a:off x="0" y="638175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58BDB-9766-45AC-96C4-2BE583698D45}">
      <dsp:nvSpPr>
        <dsp:cNvPr id="0" name=""/>
        <dsp:cNvSpPr/>
      </dsp:nvSpPr>
      <dsp:spPr>
        <a:xfrm>
          <a:off x="0" y="6381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Language Barrier		.3</a:t>
          </a:r>
        </a:p>
      </dsp:txBody>
      <dsp:txXfrm>
        <a:off x="0" y="638175"/>
        <a:ext cx="6492875" cy="638175"/>
      </dsp:txXfrm>
    </dsp:sp>
    <dsp:sp modelId="{9AA81CBD-3129-4810-A009-9F8E737F3652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F6669-2994-4047-A4B5-E62F8939037D}">
      <dsp:nvSpPr>
        <dsp:cNvPr id="0" name=""/>
        <dsp:cNvSpPr/>
      </dsp:nvSpPr>
      <dsp:spPr>
        <a:xfrm>
          <a:off x="0" y="12763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Employment Difficulties		.5 (sig)</a:t>
          </a:r>
        </a:p>
      </dsp:txBody>
      <dsp:txXfrm>
        <a:off x="0" y="1276350"/>
        <a:ext cx="6492875" cy="638175"/>
      </dsp:txXfrm>
    </dsp:sp>
    <dsp:sp modelId="{05D4D121-4E3A-40D3-9443-2EF0BD8972E6}">
      <dsp:nvSpPr>
        <dsp:cNvPr id="0" name=""/>
        <dsp:cNvSpPr/>
      </dsp:nvSpPr>
      <dsp:spPr>
        <a:xfrm>
          <a:off x="0" y="1914524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E128-A2E5-470A-AA8A-C792F5AAFD73}">
      <dsp:nvSpPr>
        <dsp:cNvPr id="0" name=""/>
        <dsp:cNvSpPr/>
      </dsp:nvSpPr>
      <dsp:spPr>
        <a:xfrm>
          <a:off x="0" y="19145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Social Isolation			.4</a:t>
          </a:r>
        </a:p>
      </dsp:txBody>
      <dsp:txXfrm>
        <a:off x="0" y="1914525"/>
        <a:ext cx="6492875" cy="638175"/>
      </dsp:txXfrm>
    </dsp:sp>
    <dsp:sp modelId="{5203E46F-F0B1-4FED-9756-95E7B67A1438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B2795-29B6-4187-82D3-3A4B63CE91BC}">
      <dsp:nvSpPr>
        <dsp:cNvPr id="0" name=""/>
        <dsp:cNvSpPr/>
      </dsp:nvSpPr>
      <dsp:spPr>
        <a:xfrm>
          <a:off x="0" y="255270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Loss of Income			.6 (sig)</a:t>
          </a:r>
        </a:p>
      </dsp:txBody>
      <dsp:txXfrm>
        <a:off x="0" y="2552700"/>
        <a:ext cx="6492875" cy="638175"/>
      </dsp:txXfrm>
    </dsp:sp>
    <dsp:sp modelId="{B7A75F7D-BA6B-47BC-B1C2-23FE0ED18E8D}">
      <dsp:nvSpPr>
        <dsp:cNvPr id="0" name=""/>
        <dsp:cNvSpPr/>
      </dsp:nvSpPr>
      <dsp:spPr>
        <a:xfrm>
          <a:off x="0" y="3190874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CC814-D3A6-4022-9911-8073211A1F0F}">
      <dsp:nvSpPr>
        <dsp:cNvPr id="0" name=""/>
        <dsp:cNvSpPr/>
      </dsp:nvSpPr>
      <dsp:spPr>
        <a:xfrm>
          <a:off x="0" y="31908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Discrimination			.4</a:t>
          </a:r>
        </a:p>
      </dsp:txBody>
      <dsp:txXfrm>
        <a:off x="0" y="3190875"/>
        <a:ext cx="6492875" cy="638175"/>
      </dsp:txXfrm>
    </dsp:sp>
    <dsp:sp modelId="{AE499F9C-2509-46CE-BB36-2BB6F92A6B83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2EE7-4CB0-4CC9-AD40-A028D566AE7C}">
      <dsp:nvSpPr>
        <dsp:cNvPr id="0" name=""/>
        <dsp:cNvSpPr/>
      </dsp:nvSpPr>
      <dsp:spPr>
        <a:xfrm>
          <a:off x="0" y="38290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Social Norm Changes		.3</a:t>
          </a:r>
        </a:p>
      </dsp:txBody>
      <dsp:txXfrm>
        <a:off x="0" y="3829050"/>
        <a:ext cx="6492875" cy="638175"/>
      </dsp:txXfrm>
    </dsp:sp>
    <dsp:sp modelId="{9ADFB640-AA08-4425-90AE-6BF86F50268F}">
      <dsp:nvSpPr>
        <dsp:cNvPr id="0" name=""/>
        <dsp:cNvSpPr/>
      </dsp:nvSpPr>
      <dsp:spPr>
        <a:xfrm>
          <a:off x="0" y="4467225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A6EAE-6B53-4F01-AC99-8C1ECF1AE8DA}">
      <dsp:nvSpPr>
        <dsp:cNvPr id="0" name=""/>
        <dsp:cNvSpPr/>
      </dsp:nvSpPr>
      <dsp:spPr>
        <a:xfrm>
          <a:off x="0" y="44672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*Beta value indicates the association when all other factors are eliminated.</a:t>
          </a:r>
        </a:p>
      </dsp:txBody>
      <dsp:txXfrm>
        <a:off x="0" y="4467225"/>
        <a:ext cx="6492875" cy="63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1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3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7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2C8A11-5335-4112-9AB9-F6B13732DE4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DD0A8-18E9-4266-B774-A2E22AB2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1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548E-28A9-4D47-9590-AF12BFF15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Multivariate Design: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00ABD-D045-4AD6-A7AF-0EF2E2E9F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Complex Correlational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0962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9B111-5D99-47E4-9D69-BA555E91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Multivariate Correlation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81A1C2-B8C0-459F-930E-10CD06CC5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56825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83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75B4-EB01-4B1E-AEDB-EED95242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8667" cy="1137104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chemeClr val="tx1">
                    <a:lumMod val="95000"/>
                  </a:schemeClr>
                </a:solidFill>
              </a:rPr>
              <a:t>Multivariate Correlational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D721-A81B-454D-A95F-5BA579B2D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58667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What is the most important factor contributing to chronic illness in immigrant population?</a:t>
            </a:r>
          </a:p>
          <a:p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Assesses for the presence of Third Variables (terminology)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“Taking into account”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“Adjusting for”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“Controlling for”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“Factoring out”</a:t>
            </a:r>
          </a:p>
          <a:p>
            <a:pPr lvl="1"/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670B-E623-422E-8566-B39CF29F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of Causal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72B0-84D1-4ACE-8D37-2F0927BC1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Multivariate Correlational Design:</a:t>
            </a:r>
          </a:p>
          <a:p>
            <a:endParaRPr lang="en-US" dirty="0"/>
          </a:p>
          <a:p>
            <a:pPr lvl="1"/>
            <a:r>
              <a:rPr lang="en-US" u="sng" dirty="0"/>
              <a:t>Covariance</a:t>
            </a:r>
            <a:r>
              <a:rPr lang="en-US" dirty="0"/>
              <a:t> : meets criteria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Temporal Precedence (directionality</a:t>
            </a:r>
            <a:r>
              <a:rPr lang="en-US" dirty="0"/>
              <a:t>): does not meet criteria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Internal Validity</a:t>
            </a:r>
            <a:r>
              <a:rPr lang="en-US" dirty="0"/>
              <a:t>: Third Variables are evaluated but there may be other third variables that are not accounted for in the study that also may contribute to the prediction of the criterion variable.</a:t>
            </a:r>
          </a:p>
        </p:txBody>
      </p:sp>
    </p:spTree>
    <p:extLst>
      <p:ext uri="{BB962C8B-B14F-4D97-AF65-F5344CB8AC3E}">
        <p14:creationId xmlns:p14="http://schemas.microsoft.com/office/powerpoint/2010/main" val="82723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B390-F436-4A4C-BFE6-BED2798C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</a:t>
            </a:r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D1507-8DC5-47A3-BAB3-03F178E3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website for multivariate design exercise</a:t>
            </a:r>
          </a:p>
          <a:p>
            <a:r>
              <a:rPr lang="en-US" dirty="0"/>
              <a:t>Please turn in as a group via e-mail</a:t>
            </a:r>
          </a:p>
          <a:p>
            <a:r>
              <a:rPr lang="en-US" dirty="0"/>
              <a:t>Subject line: Group #</a:t>
            </a:r>
          </a:p>
        </p:txBody>
      </p:sp>
    </p:spTree>
    <p:extLst>
      <p:ext uri="{BB962C8B-B14F-4D97-AF65-F5344CB8AC3E}">
        <p14:creationId xmlns:p14="http://schemas.microsoft.com/office/powerpoint/2010/main" val="424560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7C038-159D-45E4-BA1A-5B413572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Why Correlational Designs?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671359-A196-47FD-B416-A65E6CA46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59221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70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D0CFC-E0B4-4D38-930A-7C3CA5C7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Correlation is not Causation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62CBEA-87DF-43DC-BAB2-C40FA0509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6044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92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15952-E254-4F12-94DC-553F9144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Longitudinal Design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D8562320-1BC5-4342-B4F1-2D399D6B9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46708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52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2A22-EB6F-4757-B29E-B1D24D03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066" y="964692"/>
            <a:ext cx="866986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Sample Longitudinal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6F9E-3505-4741-8E44-DBA42596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831" y="2638044"/>
            <a:ext cx="5714338" cy="310198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Hypothesis</a:t>
            </a:r>
            <a:r>
              <a:rPr lang="en-US" dirty="0"/>
              <a:t>: Does watching videos or hearing about self-harming increase self-harming behavior? (Contagion hypothesis)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Expected Outcome: </a:t>
            </a:r>
          </a:p>
          <a:p>
            <a:pPr lvl="1"/>
            <a:r>
              <a:rPr lang="en-US" dirty="0"/>
              <a:t>Cross-lag </a:t>
            </a:r>
            <a:r>
              <a:rPr lang="en-US" dirty="0" err="1"/>
              <a:t>Corr</a:t>
            </a:r>
            <a:r>
              <a:rPr lang="en-US" dirty="0"/>
              <a:t> of Exposure-Self Harm – </a:t>
            </a:r>
            <a:r>
              <a:rPr lang="en-US" dirty="0" err="1"/>
              <a:t>nsig</a:t>
            </a:r>
            <a:r>
              <a:rPr lang="en-US" dirty="0"/>
              <a:t> Cross-lag </a:t>
            </a:r>
            <a:r>
              <a:rPr lang="en-US" dirty="0" err="1"/>
              <a:t>Corr</a:t>
            </a:r>
            <a:r>
              <a:rPr lang="en-US" dirty="0"/>
              <a:t> of Self Harm – Exposure: Sig</a:t>
            </a:r>
          </a:p>
        </p:txBody>
      </p:sp>
    </p:spTree>
    <p:extLst>
      <p:ext uri="{BB962C8B-B14F-4D97-AF65-F5344CB8AC3E}">
        <p14:creationId xmlns:p14="http://schemas.microsoft.com/office/powerpoint/2010/main" val="374971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95EE7A-C63F-4830-BDC7-E308497D6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0940" r="17636" b="19829"/>
          <a:stretch/>
        </p:blipFill>
        <p:spPr>
          <a:xfrm>
            <a:off x="3927229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7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8793E4-89CE-470C-B4DB-9FB727FB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Longitudinal Design: Types of Correlations</a:t>
            </a:r>
          </a:p>
        </p:txBody>
      </p:sp>
      <p:sp useBgFill="1">
        <p:nvSpPr>
          <p:cNvPr id="20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BFD74D-0454-4E8A-BA5D-AA5C2CD8F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041909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17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302BC-4432-4C0D-B846-A743DFA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Group Exercise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DAE7-BE9E-477D-A00A-F7B9A4614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en-US" sz="2800" dirty="0"/>
              <a:t>Create a longitudinal study that explores the relationship of two variables across time</a:t>
            </a:r>
          </a:p>
          <a:p>
            <a:endParaRPr lang="en-US" sz="2000" dirty="0"/>
          </a:p>
          <a:p>
            <a:pPr lvl="1"/>
            <a:r>
              <a:rPr lang="en-US" dirty="0"/>
              <a:t>You are welcome to focus on variables you have already explored in your descriptive research project.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Please create a diagram of the following correlations with predicted correlations: Cross-Sectional, Auto-correlations, Cross-lag</a:t>
            </a:r>
          </a:p>
        </p:txBody>
      </p:sp>
    </p:spTree>
    <p:extLst>
      <p:ext uri="{BB962C8B-B14F-4D97-AF65-F5344CB8AC3E}">
        <p14:creationId xmlns:p14="http://schemas.microsoft.com/office/powerpoint/2010/main" val="111715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F3E19-9836-47BC-82B4-51A91952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886633" cy="510540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Multivariate Correlational Design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6335B9-7590-444D-BE83-0D7B18A99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07533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581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500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Parallax</vt:lpstr>
      <vt:lpstr>Multivariate Design:</vt:lpstr>
      <vt:lpstr>Why Correlational Designs?</vt:lpstr>
      <vt:lpstr>Correlation is not Causation</vt:lpstr>
      <vt:lpstr>Longitudinal Design</vt:lpstr>
      <vt:lpstr>Sample Longitudinal Study</vt:lpstr>
      <vt:lpstr>PowerPoint Presentation</vt:lpstr>
      <vt:lpstr>Longitudinal Design: Types of Correlations</vt:lpstr>
      <vt:lpstr>Group Exercise</vt:lpstr>
      <vt:lpstr>Multivariate Correlational Design</vt:lpstr>
      <vt:lpstr>Multivariate Correlation</vt:lpstr>
      <vt:lpstr>Multivariate Correlational Design</vt:lpstr>
      <vt:lpstr>Question of Causal Power</vt:lpstr>
      <vt:lpstr>Group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Multivariate Design:</dc:title>
  <dc:creator>Saadia McLeod</dc:creator>
  <cp:lastModifiedBy>McLeod, Scott</cp:lastModifiedBy>
  <cp:revision>2</cp:revision>
  <dcterms:created xsi:type="dcterms:W3CDTF">2019-03-26T04:18:46Z</dcterms:created>
  <dcterms:modified xsi:type="dcterms:W3CDTF">2020-03-24T05:02:27Z</dcterms:modified>
</cp:coreProperties>
</file>