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30" r:id="rId1"/>
  </p:sldMasterIdLst>
  <p:notesMasterIdLst>
    <p:notesMasterId r:id="rId34"/>
  </p:notesMasterIdLst>
  <p:sldIdLst>
    <p:sldId id="356" r:id="rId2"/>
    <p:sldId id="263" r:id="rId3"/>
    <p:sldId id="344" r:id="rId4"/>
    <p:sldId id="345" r:id="rId5"/>
    <p:sldId id="322" r:id="rId6"/>
    <p:sldId id="326" r:id="rId7"/>
    <p:sldId id="328" r:id="rId8"/>
    <p:sldId id="330" r:id="rId9"/>
    <p:sldId id="331" r:id="rId10"/>
    <p:sldId id="346" r:id="rId11"/>
    <p:sldId id="333" r:id="rId12"/>
    <p:sldId id="334" r:id="rId13"/>
    <p:sldId id="321" r:id="rId14"/>
    <p:sldId id="335" r:id="rId15"/>
    <p:sldId id="292" r:id="rId16"/>
    <p:sldId id="349" r:id="rId17"/>
    <p:sldId id="260" r:id="rId18"/>
    <p:sldId id="350" r:id="rId19"/>
    <p:sldId id="355" r:id="rId20"/>
    <p:sldId id="351" r:id="rId21"/>
    <p:sldId id="295" r:id="rId22"/>
    <p:sldId id="261" r:id="rId23"/>
    <p:sldId id="338" r:id="rId24"/>
    <p:sldId id="357" r:id="rId25"/>
    <p:sldId id="318" r:id="rId26"/>
    <p:sldId id="352" r:id="rId27"/>
    <p:sldId id="353" r:id="rId28"/>
    <p:sldId id="341" r:id="rId29"/>
    <p:sldId id="299" r:id="rId30"/>
    <p:sldId id="312" r:id="rId31"/>
    <p:sldId id="310" r:id="rId32"/>
    <p:sldId id="343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555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adia McLeod" userId="a5a9a3967bb02a47" providerId="LiveId" clId="{BAB5C4F0-DE70-4642-AEFC-E42D73897B8E}"/>
    <pc:docChg chg="custSel addSld delSld modSld">
      <pc:chgData name="Saadia McLeod" userId="a5a9a3967bb02a47" providerId="LiveId" clId="{BAB5C4F0-DE70-4642-AEFC-E42D73897B8E}" dt="2018-04-19T01:06:44.669" v="2132" actId="113"/>
      <pc:docMkLst>
        <pc:docMk/>
      </pc:docMkLst>
      <pc:sldChg chg="modSp">
        <pc:chgData name="Saadia McLeod" userId="a5a9a3967bb02a47" providerId="LiveId" clId="{BAB5C4F0-DE70-4642-AEFC-E42D73897B8E}" dt="2018-04-19T00:10:15.399" v="1454" actId="113"/>
        <pc:sldMkLst>
          <pc:docMk/>
          <pc:sldMk cId="0" sldId="260"/>
        </pc:sldMkLst>
        <pc:spChg chg="mod">
          <ac:chgData name="Saadia McLeod" userId="a5a9a3967bb02a47" providerId="LiveId" clId="{BAB5C4F0-DE70-4642-AEFC-E42D73897B8E}" dt="2018-04-19T00:09:33.050" v="1370" actId="113"/>
          <ac:spMkLst>
            <pc:docMk/>
            <pc:sldMk cId="0" sldId="260"/>
            <ac:spMk id="32770" creationId="{00000000-0000-0000-0000-000000000000}"/>
          </ac:spMkLst>
        </pc:spChg>
        <pc:spChg chg="mod">
          <ac:chgData name="Saadia McLeod" userId="a5a9a3967bb02a47" providerId="LiveId" clId="{BAB5C4F0-DE70-4642-AEFC-E42D73897B8E}" dt="2018-04-19T00:10:15.399" v="1454" actId="113"/>
          <ac:spMkLst>
            <pc:docMk/>
            <pc:sldMk cId="0" sldId="260"/>
            <ac:spMk id="87049" creationId="{00000000-0000-0000-0000-000000000000}"/>
          </ac:spMkLst>
        </pc:spChg>
      </pc:sldChg>
      <pc:sldChg chg="modSp">
        <pc:chgData name="Saadia McLeod" userId="a5a9a3967bb02a47" providerId="LiveId" clId="{BAB5C4F0-DE70-4642-AEFC-E42D73897B8E}" dt="2018-04-19T01:03:06.692" v="1715" actId="113"/>
        <pc:sldMkLst>
          <pc:docMk/>
          <pc:sldMk cId="0" sldId="261"/>
        </pc:sldMkLst>
        <pc:spChg chg="mod">
          <ac:chgData name="Saadia McLeod" userId="a5a9a3967bb02a47" providerId="LiveId" clId="{BAB5C4F0-DE70-4642-AEFC-E42D73897B8E}" dt="2018-04-19T00:13:31.770" v="1485" actId="113"/>
          <ac:spMkLst>
            <pc:docMk/>
            <pc:sldMk cId="0" sldId="261"/>
            <ac:spMk id="34818" creationId="{00000000-0000-0000-0000-000000000000}"/>
          </ac:spMkLst>
        </pc:spChg>
        <pc:spChg chg="mod">
          <ac:chgData name="Saadia McLeod" userId="a5a9a3967bb02a47" providerId="LiveId" clId="{BAB5C4F0-DE70-4642-AEFC-E42D73897B8E}" dt="2018-04-19T01:03:06.692" v="1715" actId="113"/>
          <ac:spMkLst>
            <pc:docMk/>
            <pc:sldMk cId="0" sldId="261"/>
            <ac:spMk id="88076" creationId="{00000000-0000-0000-0000-000000000000}"/>
          </ac:spMkLst>
        </pc:spChg>
      </pc:sldChg>
      <pc:sldChg chg="modSp">
        <pc:chgData name="Saadia McLeod" userId="a5a9a3967bb02a47" providerId="LiveId" clId="{BAB5C4F0-DE70-4642-AEFC-E42D73897B8E}" dt="2018-04-18T23:59:09.201" v="749" actId="113"/>
        <pc:sldMkLst>
          <pc:docMk/>
          <pc:sldMk cId="0" sldId="263"/>
        </pc:sldMkLst>
        <pc:spChg chg="mod">
          <ac:chgData name="Saadia McLeod" userId="a5a9a3967bb02a47" providerId="LiveId" clId="{BAB5C4F0-DE70-4642-AEFC-E42D73897B8E}" dt="2018-04-18T23:59:09.201" v="749" actId="113"/>
          <ac:spMkLst>
            <pc:docMk/>
            <pc:sldMk cId="0" sldId="263"/>
            <ac:spMk id="90121" creationId="{00000000-0000-0000-0000-000000000000}"/>
          </ac:spMkLst>
        </pc:spChg>
      </pc:sldChg>
      <pc:sldChg chg="modSp">
        <pc:chgData name="Saadia McLeod" userId="a5a9a3967bb02a47" providerId="LiveId" clId="{BAB5C4F0-DE70-4642-AEFC-E42D73897B8E}" dt="2018-04-19T01:01:45.683" v="1675" actId="113"/>
        <pc:sldMkLst>
          <pc:docMk/>
          <pc:sldMk cId="0" sldId="292"/>
        </pc:sldMkLst>
        <pc:spChg chg="mod">
          <ac:chgData name="Saadia McLeod" userId="a5a9a3967bb02a47" providerId="LiveId" clId="{BAB5C4F0-DE70-4642-AEFC-E42D73897B8E}" dt="2018-04-19T00:09:20.345" v="1369" actId="113"/>
          <ac:spMkLst>
            <pc:docMk/>
            <pc:sldMk cId="0" sldId="292"/>
            <ac:spMk id="31746" creationId="{00000000-0000-0000-0000-000000000000}"/>
          </ac:spMkLst>
        </pc:spChg>
        <pc:spChg chg="mod">
          <ac:chgData name="Saadia McLeod" userId="a5a9a3967bb02a47" providerId="LiveId" clId="{BAB5C4F0-DE70-4642-AEFC-E42D73897B8E}" dt="2018-04-19T01:01:45.683" v="1675" actId="113"/>
          <ac:spMkLst>
            <pc:docMk/>
            <pc:sldMk cId="0" sldId="292"/>
            <ac:spMk id="125957" creationId="{00000000-0000-0000-0000-000000000000}"/>
          </ac:spMkLst>
        </pc:spChg>
      </pc:sldChg>
      <pc:sldChg chg="modSp">
        <pc:chgData name="Saadia McLeod" userId="a5a9a3967bb02a47" providerId="LiveId" clId="{BAB5C4F0-DE70-4642-AEFC-E42D73897B8E}" dt="2018-04-19T00:13:22.816" v="1484" actId="113"/>
        <pc:sldMkLst>
          <pc:docMk/>
          <pc:sldMk cId="0" sldId="295"/>
        </pc:sldMkLst>
        <pc:spChg chg="mod">
          <ac:chgData name="Saadia McLeod" userId="a5a9a3967bb02a47" providerId="LiveId" clId="{BAB5C4F0-DE70-4642-AEFC-E42D73897B8E}" dt="2018-04-19T00:13:22.816" v="1484" actId="113"/>
          <ac:spMkLst>
            <pc:docMk/>
            <pc:sldMk cId="0" sldId="295"/>
            <ac:spMk id="33794" creationId="{00000000-0000-0000-0000-000000000000}"/>
          </ac:spMkLst>
        </pc:spChg>
        <pc:spChg chg="mod">
          <ac:chgData name="Saadia McLeod" userId="a5a9a3967bb02a47" providerId="LiveId" clId="{BAB5C4F0-DE70-4642-AEFC-E42D73897B8E}" dt="2018-04-19T00:13:03.579" v="1483" actId="6549"/>
          <ac:spMkLst>
            <pc:docMk/>
            <pc:sldMk cId="0" sldId="295"/>
            <ac:spMk id="129029" creationId="{00000000-0000-0000-0000-000000000000}"/>
          </ac:spMkLst>
        </pc:spChg>
      </pc:sldChg>
      <pc:sldChg chg="modSp">
        <pc:chgData name="Saadia McLeod" userId="a5a9a3967bb02a47" providerId="LiveId" clId="{BAB5C4F0-DE70-4642-AEFC-E42D73897B8E}" dt="2018-04-19T00:17:40.734" v="1665" actId="113"/>
        <pc:sldMkLst>
          <pc:docMk/>
          <pc:sldMk cId="0" sldId="299"/>
        </pc:sldMkLst>
        <pc:spChg chg="mod">
          <ac:chgData name="Saadia McLeod" userId="a5a9a3967bb02a47" providerId="LiveId" clId="{BAB5C4F0-DE70-4642-AEFC-E42D73897B8E}" dt="2018-04-19T00:17:40.734" v="1665" actId="113"/>
          <ac:spMkLst>
            <pc:docMk/>
            <pc:sldMk cId="0" sldId="299"/>
            <ac:spMk id="136197" creationId="{00000000-0000-0000-0000-000000000000}"/>
          </ac:spMkLst>
        </pc:spChg>
      </pc:sldChg>
      <pc:sldChg chg="modSp">
        <pc:chgData name="Saadia McLeod" userId="a5a9a3967bb02a47" providerId="LiveId" clId="{BAB5C4F0-DE70-4642-AEFC-E42D73897B8E}" dt="2018-04-17T17:49:10.889" v="651" actId="113"/>
        <pc:sldMkLst>
          <pc:docMk/>
          <pc:sldMk cId="0" sldId="310"/>
        </pc:sldMkLst>
        <pc:spChg chg="mod">
          <ac:chgData name="Saadia McLeod" userId="a5a9a3967bb02a47" providerId="LiveId" clId="{BAB5C4F0-DE70-4642-AEFC-E42D73897B8E}" dt="2018-04-17T17:49:10.889" v="651" actId="113"/>
          <ac:spMkLst>
            <pc:docMk/>
            <pc:sldMk cId="0" sldId="310"/>
            <ac:spMk id="147463" creationId="{00000000-0000-0000-0000-000000000000}"/>
          </ac:spMkLst>
        </pc:spChg>
      </pc:sldChg>
      <pc:sldChg chg="modSp">
        <pc:chgData name="Saadia McLeod" userId="a5a9a3967bb02a47" providerId="LiveId" clId="{BAB5C4F0-DE70-4642-AEFC-E42D73897B8E}" dt="2018-04-17T17:48:49.976" v="649" actId="113"/>
        <pc:sldMkLst>
          <pc:docMk/>
          <pc:sldMk cId="0" sldId="312"/>
        </pc:sldMkLst>
        <pc:spChg chg="mod">
          <ac:chgData name="Saadia McLeod" userId="a5a9a3967bb02a47" providerId="LiveId" clId="{BAB5C4F0-DE70-4642-AEFC-E42D73897B8E}" dt="2018-04-17T17:48:49.976" v="649" actId="113"/>
          <ac:spMkLst>
            <pc:docMk/>
            <pc:sldMk cId="0" sldId="312"/>
            <ac:spMk id="150535" creationId="{00000000-0000-0000-0000-000000000000}"/>
          </ac:spMkLst>
        </pc:spChg>
      </pc:sldChg>
      <pc:sldChg chg="modSp">
        <pc:chgData name="Saadia McLeod" userId="a5a9a3967bb02a47" providerId="LiveId" clId="{BAB5C4F0-DE70-4642-AEFC-E42D73897B8E}" dt="2018-04-19T00:15:37.909" v="1660" actId="20577"/>
        <pc:sldMkLst>
          <pc:docMk/>
          <pc:sldMk cId="0" sldId="318"/>
        </pc:sldMkLst>
        <pc:spChg chg="mod">
          <ac:chgData name="Saadia McLeod" userId="a5a9a3967bb02a47" providerId="LiveId" clId="{BAB5C4F0-DE70-4642-AEFC-E42D73897B8E}" dt="2018-04-19T00:15:37.909" v="1660" actId="20577"/>
          <ac:spMkLst>
            <pc:docMk/>
            <pc:sldMk cId="0" sldId="318"/>
            <ac:spMk id="38915" creationId="{00000000-0000-0000-0000-000000000000}"/>
          </ac:spMkLst>
        </pc:spChg>
      </pc:sldChg>
      <pc:sldChg chg="modSp">
        <pc:chgData name="Saadia McLeod" userId="a5a9a3967bb02a47" providerId="LiveId" clId="{BAB5C4F0-DE70-4642-AEFC-E42D73897B8E}" dt="2018-04-19T00:08:01.196" v="1278" actId="5793"/>
        <pc:sldMkLst>
          <pc:docMk/>
          <pc:sldMk cId="0" sldId="321"/>
        </pc:sldMkLst>
        <pc:spChg chg="mod">
          <ac:chgData name="Saadia McLeod" userId="a5a9a3967bb02a47" providerId="LiveId" clId="{BAB5C4F0-DE70-4642-AEFC-E42D73897B8E}" dt="2018-04-19T00:07:07.268" v="1218" actId="20577"/>
          <ac:spMkLst>
            <pc:docMk/>
            <pc:sldMk cId="0" sldId="321"/>
            <ac:spMk id="28674" creationId="{00000000-0000-0000-0000-000000000000}"/>
          </ac:spMkLst>
        </pc:spChg>
        <pc:spChg chg="mod">
          <ac:chgData name="Saadia McLeod" userId="a5a9a3967bb02a47" providerId="LiveId" clId="{BAB5C4F0-DE70-4642-AEFC-E42D73897B8E}" dt="2018-04-19T00:08:01.196" v="1278" actId="5793"/>
          <ac:spMkLst>
            <pc:docMk/>
            <pc:sldMk cId="0" sldId="321"/>
            <ac:spMk id="28675" creationId="{00000000-0000-0000-0000-000000000000}"/>
          </ac:spMkLst>
        </pc:spChg>
      </pc:sldChg>
      <pc:sldChg chg="modSp">
        <pc:chgData name="Saadia McLeod" userId="a5a9a3967bb02a47" providerId="LiveId" clId="{BAB5C4F0-DE70-4642-AEFC-E42D73897B8E}" dt="2018-04-18T23:59:43.705" v="750" actId="113"/>
        <pc:sldMkLst>
          <pc:docMk/>
          <pc:sldMk cId="0" sldId="322"/>
        </pc:sldMkLst>
        <pc:spChg chg="mod">
          <ac:chgData name="Saadia McLeod" userId="a5a9a3967bb02a47" providerId="LiveId" clId="{BAB5C4F0-DE70-4642-AEFC-E42D73897B8E}" dt="2018-04-18T23:59:43.705" v="750" actId="113"/>
          <ac:spMkLst>
            <pc:docMk/>
            <pc:sldMk cId="0" sldId="322"/>
            <ac:spMk id="16386" creationId="{00000000-0000-0000-0000-000000000000}"/>
          </ac:spMkLst>
        </pc:spChg>
        <pc:spChg chg="mod">
          <ac:chgData name="Saadia McLeod" userId="a5a9a3967bb02a47" providerId="LiveId" clId="{BAB5C4F0-DE70-4642-AEFC-E42D73897B8E}" dt="2018-04-17T17:31:17.239" v="264" actId="20577"/>
          <ac:spMkLst>
            <pc:docMk/>
            <pc:sldMk cId="0" sldId="322"/>
            <ac:spMk id="16387" creationId="{00000000-0000-0000-0000-000000000000}"/>
          </ac:spMkLst>
        </pc:spChg>
      </pc:sldChg>
      <pc:sldChg chg="modSp">
        <pc:chgData name="Saadia McLeod" userId="a5a9a3967bb02a47" providerId="LiveId" clId="{BAB5C4F0-DE70-4642-AEFC-E42D73897B8E}" dt="2018-04-19T00:00:06.051" v="751" actId="113"/>
        <pc:sldMkLst>
          <pc:docMk/>
          <pc:sldMk cId="0" sldId="326"/>
        </pc:sldMkLst>
        <pc:spChg chg="mod">
          <ac:chgData name="Saadia McLeod" userId="a5a9a3967bb02a47" providerId="LiveId" clId="{BAB5C4F0-DE70-4642-AEFC-E42D73897B8E}" dt="2018-04-19T00:00:06.051" v="751" actId="113"/>
          <ac:spMkLst>
            <pc:docMk/>
            <pc:sldMk cId="0" sldId="326"/>
            <ac:spMk id="19458" creationId="{00000000-0000-0000-0000-000000000000}"/>
          </ac:spMkLst>
        </pc:spChg>
        <pc:spChg chg="mod">
          <ac:chgData name="Saadia McLeod" userId="a5a9a3967bb02a47" providerId="LiveId" clId="{BAB5C4F0-DE70-4642-AEFC-E42D73897B8E}" dt="2018-04-17T17:31:46.959" v="265" actId="113"/>
          <ac:spMkLst>
            <pc:docMk/>
            <pc:sldMk cId="0" sldId="326"/>
            <ac:spMk id="19459" creationId="{00000000-0000-0000-0000-000000000000}"/>
          </ac:spMkLst>
        </pc:spChg>
      </pc:sldChg>
      <pc:sldChg chg="modSp">
        <pc:chgData name="Saadia McLeod" userId="a5a9a3967bb02a47" providerId="LiveId" clId="{BAB5C4F0-DE70-4642-AEFC-E42D73897B8E}" dt="2018-04-19T00:00:16.864" v="752" actId="113"/>
        <pc:sldMkLst>
          <pc:docMk/>
          <pc:sldMk cId="0" sldId="328"/>
        </pc:sldMkLst>
        <pc:spChg chg="mod">
          <ac:chgData name="Saadia McLeod" userId="a5a9a3967bb02a47" providerId="LiveId" clId="{BAB5C4F0-DE70-4642-AEFC-E42D73897B8E}" dt="2018-04-19T00:00:16.864" v="752" actId="113"/>
          <ac:spMkLst>
            <pc:docMk/>
            <pc:sldMk cId="0" sldId="328"/>
            <ac:spMk id="21506" creationId="{00000000-0000-0000-0000-000000000000}"/>
          </ac:spMkLst>
        </pc:spChg>
      </pc:sldChg>
      <pc:sldChg chg="modSp">
        <pc:chgData name="Saadia McLeod" userId="a5a9a3967bb02a47" providerId="LiveId" clId="{BAB5C4F0-DE70-4642-AEFC-E42D73897B8E}" dt="2018-04-19T00:01:25.934" v="754" actId="113"/>
        <pc:sldMkLst>
          <pc:docMk/>
          <pc:sldMk cId="0" sldId="330"/>
        </pc:sldMkLst>
        <pc:spChg chg="mod">
          <ac:chgData name="Saadia McLeod" userId="a5a9a3967bb02a47" providerId="LiveId" clId="{BAB5C4F0-DE70-4642-AEFC-E42D73897B8E}" dt="2018-04-19T00:01:09.776" v="753" actId="113"/>
          <ac:spMkLst>
            <pc:docMk/>
            <pc:sldMk cId="0" sldId="330"/>
            <ac:spMk id="23554" creationId="{00000000-0000-0000-0000-000000000000}"/>
          </ac:spMkLst>
        </pc:spChg>
        <pc:spChg chg="mod">
          <ac:chgData name="Saadia McLeod" userId="a5a9a3967bb02a47" providerId="LiveId" clId="{BAB5C4F0-DE70-4642-AEFC-E42D73897B8E}" dt="2018-04-19T00:01:25.934" v="754" actId="113"/>
          <ac:spMkLst>
            <pc:docMk/>
            <pc:sldMk cId="0" sldId="330"/>
            <ac:spMk id="23555" creationId="{00000000-0000-0000-0000-000000000000}"/>
          </ac:spMkLst>
        </pc:spChg>
      </pc:sldChg>
      <pc:sldChg chg="modSp">
        <pc:chgData name="Saadia McLeod" userId="a5a9a3967bb02a47" providerId="LiveId" clId="{BAB5C4F0-DE70-4642-AEFC-E42D73897B8E}" dt="2018-04-19T00:01:43.796" v="755" actId="113"/>
        <pc:sldMkLst>
          <pc:docMk/>
          <pc:sldMk cId="0" sldId="331"/>
        </pc:sldMkLst>
        <pc:spChg chg="mod">
          <ac:chgData name="Saadia McLeod" userId="a5a9a3967bb02a47" providerId="LiveId" clId="{BAB5C4F0-DE70-4642-AEFC-E42D73897B8E}" dt="2018-04-19T00:01:43.796" v="755" actId="113"/>
          <ac:spMkLst>
            <pc:docMk/>
            <pc:sldMk cId="0" sldId="331"/>
            <ac:spMk id="24578" creationId="{00000000-0000-0000-0000-000000000000}"/>
          </ac:spMkLst>
        </pc:spChg>
      </pc:sldChg>
      <pc:sldChg chg="modSp">
        <pc:chgData name="Saadia McLeod" userId="a5a9a3967bb02a47" providerId="LiveId" clId="{BAB5C4F0-DE70-4642-AEFC-E42D73897B8E}" dt="2018-04-19T00:04:22.157" v="889" actId="20577"/>
        <pc:sldMkLst>
          <pc:docMk/>
          <pc:sldMk cId="0" sldId="333"/>
        </pc:sldMkLst>
        <pc:spChg chg="mod">
          <ac:chgData name="Saadia McLeod" userId="a5a9a3967bb02a47" providerId="LiveId" clId="{BAB5C4F0-DE70-4642-AEFC-E42D73897B8E}" dt="2018-04-19T00:02:59.413" v="799" actId="20577"/>
          <ac:spMkLst>
            <pc:docMk/>
            <pc:sldMk cId="0" sldId="333"/>
            <ac:spMk id="26626" creationId="{00000000-0000-0000-0000-000000000000}"/>
          </ac:spMkLst>
        </pc:spChg>
        <pc:spChg chg="mod">
          <ac:chgData name="Saadia McLeod" userId="a5a9a3967bb02a47" providerId="LiveId" clId="{BAB5C4F0-DE70-4642-AEFC-E42D73897B8E}" dt="2018-04-19T00:04:22.157" v="889" actId="20577"/>
          <ac:spMkLst>
            <pc:docMk/>
            <pc:sldMk cId="0" sldId="333"/>
            <ac:spMk id="26627" creationId="{00000000-0000-0000-0000-000000000000}"/>
          </ac:spMkLst>
        </pc:spChg>
      </pc:sldChg>
      <pc:sldChg chg="modSp">
        <pc:chgData name="Saadia McLeod" userId="a5a9a3967bb02a47" providerId="LiveId" clId="{BAB5C4F0-DE70-4642-AEFC-E42D73897B8E}" dt="2018-04-19T01:01:13.289" v="1674" actId="113"/>
        <pc:sldMkLst>
          <pc:docMk/>
          <pc:sldMk cId="0" sldId="334"/>
        </pc:sldMkLst>
        <pc:spChg chg="mod">
          <ac:chgData name="Saadia McLeod" userId="a5a9a3967bb02a47" providerId="LiveId" clId="{BAB5C4F0-DE70-4642-AEFC-E42D73897B8E}" dt="2018-04-19T00:04:51.816" v="927" actId="20577"/>
          <ac:spMkLst>
            <pc:docMk/>
            <pc:sldMk cId="0" sldId="334"/>
            <ac:spMk id="27650" creationId="{00000000-0000-0000-0000-000000000000}"/>
          </ac:spMkLst>
        </pc:spChg>
        <pc:spChg chg="mod">
          <ac:chgData name="Saadia McLeod" userId="a5a9a3967bb02a47" providerId="LiveId" clId="{BAB5C4F0-DE70-4642-AEFC-E42D73897B8E}" dt="2018-04-19T01:01:13.289" v="1674" actId="113"/>
          <ac:spMkLst>
            <pc:docMk/>
            <pc:sldMk cId="0" sldId="334"/>
            <ac:spMk id="27651" creationId="{00000000-0000-0000-0000-000000000000}"/>
          </ac:spMkLst>
        </pc:spChg>
      </pc:sldChg>
      <pc:sldChg chg="modSp">
        <pc:chgData name="Saadia McLeod" userId="a5a9a3967bb02a47" providerId="LiveId" clId="{BAB5C4F0-DE70-4642-AEFC-E42D73897B8E}" dt="2018-04-19T00:09:00.827" v="1368" actId="20577"/>
        <pc:sldMkLst>
          <pc:docMk/>
          <pc:sldMk cId="0" sldId="335"/>
        </pc:sldMkLst>
        <pc:spChg chg="mod">
          <ac:chgData name="Saadia McLeod" userId="a5a9a3967bb02a47" providerId="LiveId" clId="{BAB5C4F0-DE70-4642-AEFC-E42D73897B8E}" dt="2018-04-19T00:09:00.827" v="1368" actId="20577"/>
          <ac:spMkLst>
            <pc:docMk/>
            <pc:sldMk cId="0" sldId="335"/>
            <ac:spMk id="29699" creationId="{00000000-0000-0000-0000-000000000000}"/>
          </ac:spMkLst>
        </pc:spChg>
      </pc:sldChg>
      <pc:sldChg chg="modSp">
        <pc:chgData name="Saadia McLeod" userId="a5a9a3967bb02a47" providerId="LiveId" clId="{BAB5C4F0-DE70-4642-AEFC-E42D73897B8E}" dt="2018-04-19T01:03:38.570" v="1762" actId="20577"/>
        <pc:sldMkLst>
          <pc:docMk/>
          <pc:sldMk cId="0" sldId="338"/>
        </pc:sldMkLst>
        <pc:spChg chg="mod">
          <ac:chgData name="Saadia McLeod" userId="a5a9a3967bb02a47" providerId="LiveId" clId="{BAB5C4F0-DE70-4642-AEFC-E42D73897B8E}" dt="2018-04-19T01:03:38.570" v="1762" actId="20577"/>
          <ac:spMkLst>
            <pc:docMk/>
            <pc:sldMk cId="0" sldId="338"/>
            <ac:spMk id="37891" creationId="{00000000-0000-0000-0000-000000000000}"/>
          </ac:spMkLst>
        </pc:spChg>
      </pc:sldChg>
      <pc:sldChg chg="modSp">
        <pc:chgData name="Saadia McLeod" userId="a5a9a3967bb02a47" providerId="LiveId" clId="{BAB5C4F0-DE70-4642-AEFC-E42D73897B8E}" dt="2018-04-19T00:16:40.322" v="1662" actId="113"/>
        <pc:sldMkLst>
          <pc:docMk/>
          <pc:sldMk cId="0" sldId="341"/>
        </pc:sldMkLst>
        <pc:spChg chg="mod">
          <ac:chgData name="Saadia McLeod" userId="a5a9a3967bb02a47" providerId="LiveId" clId="{BAB5C4F0-DE70-4642-AEFC-E42D73897B8E}" dt="2018-04-17T17:44:56.544" v="646" actId="20577"/>
          <ac:spMkLst>
            <pc:docMk/>
            <pc:sldMk cId="0" sldId="341"/>
            <ac:spMk id="41986" creationId="{00000000-0000-0000-0000-000000000000}"/>
          </ac:spMkLst>
        </pc:spChg>
        <pc:spChg chg="mod">
          <ac:chgData name="Saadia McLeod" userId="a5a9a3967bb02a47" providerId="LiveId" clId="{BAB5C4F0-DE70-4642-AEFC-E42D73897B8E}" dt="2018-04-19T00:16:40.322" v="1662" actId="113"/>
          <ac:spMkLst>
            <pc:docMk/>
            <pc:sldMk cId="0" sldId="341"/>
            <ac:spMk id="41987" creationId="{00000000-0000-0000-0000-000000000000}"/>
          </ac:spMkLst>
        </pc:spChg>
      </pc:sldChg>
      <pc:sldChg chg="modSp">
        <pc:chgData name="Saadia McLeod" userId="a5a9a3967bb02a47" providerId="LiveId" clId="{BAB5C4F0-DE70-4642-AEFC-E42D73897B8E}" dt="2018-04-17T17:50:37.825" v="677" actId="20577"/>
        <pc:sldMkLst>
          <pc:docMk/>
          <pc:sldMk cId="445713073" sldId="344"/>
        </pc:sldMkLst>
        <pc:spChg chg="mod">
          <ac:chgData name="Saadia McLeod" userId="a5a9a3967bb02a47" providerId="LiveId" clId="{BAB5C4F0-DE70-4642-AEFC-E42D73897B8E}" dt="2018-04-17T17:50:37.825" v="677" actId="20577"/>
          <ac:spMkLst>
            <pc:docMk/>
            <pc:sldMk cId="445713073" sldId="344"/>
            <ac:spMk id="2" creationId="{00000000-0000-0000-0000-000000000000}"/>
          </ac:spMkLst>
        </pc:spChg>
        <pc:spChg chg="mod">
          <ac:chgData name="Saadia McLeod" userId="a5a9a3967bb02a47" providerId="LiveId" clId="{BAB5C4F0-DE70-4642-AEFC-E42D73897B8E}" dt="2018-04-17T17:28:56.790" v="12" actId="20577"/>
          <ac:spMkLst>
            <pc:docMk/>
            <pc:sldMk cId="445713073" sldId="344"/>
            <ac:spMk id="3" creationId="{00000000-0000-0000-0000-000000000000}"/>
          </ac:spMkLst>
        </pc:spChg>
      </pc:sldChg>
      <pc:sldChg chg="modSp">
        <pc:chgData name="Saadia McLeod" userId="a5a9a3967bb02a47" providerId="LiveId" clId="{BAB5C4F0-DE70-4642-AEFC-E42D73897B8E}" dt="2018-04-19T01:00:46.851" v="1673" actId="20577"/>
        <pc:sldMkLst>
          <pc:docMk/>
          <pc:sldMk cId="1033585781" sldId="346"/>
        </pc:sldMkLst>
        <pc:spChg chg="mod">
          <ac:chgData name="Saadia McLeod" userId="a5a9a3967bb02a47" providerId="LiveId" clId="{BAB5C4F0-DE70-4642-AEFC-E42D73897B8E}" dt="2018-04-19T01:00:46.851" v="1673" actId="20577"/>
          <ac:spMkLst>
            <pc:docMk/>
            <pc:sldMk cId="1033585781" sldId="346"/>
            <ac:spMk id="24579" creationId="{00000000-0000-0000-0000-000000000000}"/>
          </ac:spMkLst>
        </pc:spChg>
      </pc:sldChg>
      <pc:sldChg chg="del">
        <pc:chgData name="Saadia McLeod" userId="a5a9a3967bb02a47" providerId="LiveId" clId="{BAB5C4F0-DE70-4642-AEFC-E42D73897B8E}" dt="2018-04-19T00:08:13.244" v="1279" actId="2696"/>
        <pc:sldMkLst>
          <pc:docMk/>
          <pc:sldMk cId="1248205709" sldId="348"/>
        </pc:sldMkLst>
      </pc:sldChg>
      <pc:sldChg chg="modSp">
        <pc:chgData name="Saadia McLeod" userId="a5a9a3967bb02a47" providerId="LiveId" clId="{BAB5C4F0-DE70-4642-AEFC-E42D73897B8E}" dt="2018-04-19T01:02:18.156" v="1678" actId="115"/>
        <pc:sldMkLst>
          <pc:docMk/>
          <pc:sldMk cId="1413914642" sldId="350"/>
        </pc:sldMkLst>
        <pc:spChg chg="mod">
          <ac:chgData name="Saadia McLeod" userId="a5a9a3967bb02a47" providerId="LiveId" clId="{BAB5C4F0-DE70-4642-AEFC-E42D73897B8E}" dt="2018-04-19T01:02:18.156" v="1678" actId="115"/>
          <ac:spMkLst>
            <pc:docMk/>
            <pc:sldMk cId="1413914642" sldId="350"/>
            <ac:spMk id="2" creationId="{00000000-0000-0000-0000-000000000000}"/>
          </ac:spMkLst>
        </pc:spChg>
      </pc:sldChg>
      <pc:sldChg chg="modSp">
        <pc:chgData name="Saadia McLeod" userId="a5a9a3967bb02a47" providerId="LiveId" clId="{BAB5C4F0-DE70-4642-AEFC-E42D73897B8E}" dt="2018-04-19T00:12:47.422" v="1482" actId="113"/>
        <pc:sldMkLst>
          <pc:docMk/>
          <pc:sldMk cId="3181840276" sldId="351"/>
        </pc:sldMkLst>
        <pc:spChg chg="mod">
          <ac:chgData name="Saadia McLeod" userId="a5a9a3967bb02a47" providerId="LiveId" clId="{BAB5C4F0-DE70-4642-AEFC-E42D73897B8E}" dt="2018-04-19T00:12:47.422" v="1482" actId="113"/>
          <ac:spMkLst>
            <pc:docMk/>
            <pc:sldMk cId="3181840276" sldId="351"/>
            <ac:spMk id="2" creationId="{00000000-0000-0000-0000-000000000000}"/>
          </ac:spMkLst>
        </pc:spChg>
        <pc:spChg chg="mod">
          <ac:chgData name="Saadia McLeod" userId="a5a9a3967bb02a47" providerId="LiveId" clId="{BAB5C4F0-DE70-4642-AEFC-E42D73897B8E}" dt="2018-04-19T00:12:21.278" v="1480" actId="113"/>
          <ac:spMkLst>
            <pc:docMk/>
            <pc:sldMk cId="3181840276" sldId="351"/>
            <ac:spMk id="3" creationId="{00000000-0000-0000-0000-000000000000}"/>
          </ac:spMkLst>
        </pc:spChg>
      </pc:sldChg>
      <pc:sldChg chg="modSp">
        <pc:chgData name="Saadia McLeod" userId="a5a9a3967bb02a47" providerId="LiveId" clId="{BAB5C4F0-DE70-4642-AEFC-E42D73897B8E}" dt="2018-04-19T00:12:07.823" v="1479" actId="20577"/>
        <pc:sldMkLst>
          <pc:docMk/>
          <pc:sldMk cId="1932788611" sldId="355"/>
        </pc:sldMkLst>
        <pc:spChg chg="mod">
          <ac:chgData name="Saadia McLeod" userId="a5a9a3967bb02a47" providerId="LiveId" clId="{BAB5C4F0-DE70-4642-AEFC-E42D73897B8E}" dt="2018-04-19T00:11:40.399" v="1455" actId="113"/>
          <ac:spMkLst>
            <pc:docMk/>
            <pc:sldMk cId="1932788611" sldId="355"/>
            <ac:spMk id="2" creationId="{00000000-0000-0000-0000-000000000000}"/>
          </ac:spMkLst>
        </pc:spChg>
        <pc:spChg chg="mod">
          <ac:chgData name="Saadia McLeod" userId="a5a9a3967bb02a47" providerId="LiveId" clId="{BAB5C4F0-DE70-4642-AEFC-E42D73897B8E}" dt="2018-04-19T00:12:07.823" v="1479" actId="20577"/>
          <ac:spMkLst>
            <pc:docMk/>
            <pc:sldMk cId="1932788611" sldId="355"/>
            <ac:spMk id="3" creationId="{00000000-0000-0000-0000-000000000000}"/>
          </ac:spMkLst>
        </pc:spChg>
      </pc:sldChg>
      <pc:sldChg chg="addSp modSp add">
        <pc:chgData name="Saadia McLeod" userId="a5a9a3967bb02a47" providerId="LiveId" clId="{BAB5C4F0-DE70-4642-AEFC-E42D73897B8E}" dt="2018-04-17T17:52:49.325" v="747" actId="113"/>
        <pc:sldMkLst>
          <pc:docMk/>
          <pc:sldMk cId="4069923946" sldId="356"/>
        </pc:sldMkLst>
        <pc:spChg chg="add mod">
          <ac:chgData name="Saadia McLeod" userId="a5a9a3967bb02a47" providerId="LiveId" clId="{BAB5C4F0-DE70-4642-AEFC-E42D73897B8E}" dt="2018-04-17T17:52:49.325" v="747" actId="113"/>
          <ac:spMkLst>
            <pc:docMk/>
            <pc:sldMk cId="4069923946" sldId="356"/>
            <ac:spMk id="2" creationId="{EBE64BE7-6711-4EAA-8142-E73EF366B3F9}"/>
          </ac:spMkLst>
        </pc:spChg>
        <pc:spChg chg="add mod">
          <ac:chgData name="Saadia McLeod" userId="a5a9a3967bb02a47" providerId="LiveId" clId="{BAB5C4F0-DE70-4642-AEFC-E42D73897B8E}" dt="2018-04-17T17:52:44.162" v="746" actId="114"/>
          <ac:spMkLst>
            <pc:docMk/>
            <pc:sldMk cId="4069923946" sldId="356"/>
            <ac:spMk id="3" creationId="{CB553944-FFCE-46C3-BEE4-2B680DBD1FD6}"/>
          </ac:spMkLst>
        </pc:spChg>
      </pc:sldChg>
      <pc:sldChg chg="modSp add">
        <pc:chgData name="Saadia McLeod" userId="a5a9a3967bb02a47" providerId="LiveId" clId="{BAB5C4F0-DE70-4642-AEFC-E42D73897B8E}" dt="2018-04-19T01:06:44.669" v="2132" actId="113"/>
        <pc:sldMkLst>
          <pc:docMk/>
          <pc:sldMk cId="1710811220" sldId="357"/>
        </pc:sldMkLst>
        <pc:spChg chg="mod">
          <ac:chgData name="Saadia McLeod" userId="a5a9a3967bb02a47" providerId="LiveId" clId="{BAB5C4F0-DE70-4642-AEFC-E42D73897B8E}" dt="2018-04-19T01:06:44.669" v="2132" actId="113"/>
          <ac:spMkLst>
            <pc:docMk/>
            <pc:sldMk cId="1710811220" sldId="357"/>
            <ac:spMk id="2" creationId="{8BE4D4F5-CB5D-4898-9FC2-1CB0A7A1C159}"/>
          </ac:spMkLst>
        </pc:spChg>
        <pc:spChg chg="mod">
          <ac:chgData name="Saadia McLeod" userId="a5a9a3967bb02a47" providerId="LiveId" clId="{BAB5C4F0-DE70-4642-AEFC-E42D73897B8E}" dt="2018-04-19T00:14:14.055" v="1505" actId="20577"/>
          <ac:spMkLst>
            <pc:docMk/>
            <pc:sldMk cId="1710811220" sldId="357"/>
            <ac:spMk id="3" creationId="{62554E7F-9E10-4979-8F04-A47D48D0691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i="1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i="1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i="1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i="1">
                <a:latin typeface="Times New Roman" panose="02020603050405020304" pitchFamily="18" charset="0"/>
              </a:defRPr>
            </a:lvl1pPr>
          </a:lstStyle>
          <a:p>
            <a:fld id="{347FAE11-9613-4D8D-89F1-A130488DDED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52361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5F72F22-24B1-4E4E-943D-86FCF7E399A0}" type="slidenum">
              <a:rPr lang="en-US" altLang="en-US">
                <a:latin typeface="Times New Roman" panose="02020603050405020304" pitchFamily="18" charset="0"/>
              </a:rPr>
              <a:pPr/>
              <a:t>2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5031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2016252-CD9E-435F-9EC4-A4909056FBC1}" type="slidenum">
              <a:rPr lang="en-US" altLang="en-US">
                <a:latin typeface="Times New Roman" panose="02020603050405020304" pitchFamily="18" charset="0"/>
              </a:rPr>
              <a:pPr/>
              <a:t>12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8688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8C4DA6C-5B94-486A-92E9-8D242A939179}" type="slidenum">
              <a:rPr lang="en-US" altLang="en-US">
                <a:latin typeface="Times New Roman" panose="02020603050405020304" pitchFamily="18" charset="0"/>
              </a:rPr>
              <a:pPr/>
              <a:t>13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2723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498C56A-6EA6-4558-8283-70C249FEE187}" type="slidenum">
              <a:rPr lang="en-US" altLang="en-US">
                <a:latin typeface="Times New Roman" panose="02020603050405020304" pitchFamily="18" charset="0"/>
              </a:rPr>
              <a:pPr/>
              <a:t>14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4746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03F0342-CC06-40D3-931F-0E79EB2CF81E}" type="slidenum">
              <a:rPr lang="en-US" altLang="en-US">
                <a:latin typeface="Times New Roman" panose="02020603050405020304" pitchFamily="18" charset="0"/>
              </a:rPr>
              <a:pPr/>
              <a:t>15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5353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Table 7.6 </a:t>
            </a:r>
            <a:r>
              <a:rPr lang="en-US" dirty="0"/>
              <a:t>Dissociative</a:t>
            </a:r>
            <a:r>
              <a:rPr lang="en-US" baseline="0" dirty="0"/>
              <a:t> disorders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FAE11-9613-4D8D-89F1-A130488DDED6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79119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4FE85D3-F575-4A0E-AF34-56620B997A94}" type="slidenum">
              <a:rPr lang="en-US" altLang="en-US">
                <a:latin typeface="Times New Roman" panose="02020603050405020304" pitchFamily="18" charset="0"/>
              </a:rPr>
              <a:pPr/>
              <a:t>17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2028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BB7FCFD-BFF8-43BA-BB68-A298E28D786C}" type="slidenum">
              <a:rPr lang="en-US" altLang="en-US">
                <a:latin typeface="Times New Roman" panose="02020603050405020304" pitchFamily="18" charset="0"/>
              </a:rPr>
              <a:pPr/>
              <a:t>21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5322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0A3DEA9-BBCA-45CE-889B-9A98C4068476}" type="slidenum">
              <a:rPr lang="en-US" altLang="en-US">
                <a:latin typeface="Times New Roman" panose="02020603050405020304" pitchFamily="18" charset="0"/>
              </a:rPr>
              <a:pPr/>
              <a:t>22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5894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7DFEDFB-5231-4CBA-9373-80770F87252C}" type="slidenum">
              <a:rPr lang="en-US" altLang="en-US">
                <a:latin typeface="Times New Roman" panose="02020603050405020304" pitchFamily="18" charset="0"/>
              </a:rPr>
              <a:pPr/>
              <a:t>23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2476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488118D-4D2E-4975-9103-69568250D829}" type="slidenum">
              <a:rPr lang="en-US" altLang="en-US">
                <a:latin typeface="Times New Roman" panose="02020603050405020304" pitchFamily="18" charset="0"/>
              </a:rPr>
              <a:pPr/>
              <a:t>25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664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Table</a:t>
            </a:r>
            <a:r>
              <a:rPr lang="en-US" b="1" baseline="0" dirty="0"/>
              <a:t> 7.1 </a:t>
            </a:r>
            <a:r>
              <a:rPr lang="en-US" baseline="0" dirty="0"/>
              <a:t>Somatic symptom and related disorders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FAE11-9613-4D8D-89F1-A130488DDED6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95846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Figure 7.4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Multipath Model of Dissociative Disorders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The dimensions interact with one another and combine in different ways to result in a dissociative disorder.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FAE11-9613-4D8D-89F1-A130488DDED6}" type="slidenum">
              <a:rPr lang="en-US" altLang="en-US" smtClean="0"/>
              <a:pPr/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392953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Figure 7.5 </a:t>
            </a:r>
            <a:r>
              <a:rPr lang="en-US" dirty="0"/>
              <a:t>The post-traumatic</a:t>
            </a:r>
            <a:r>
              <a:rPr lang="en-US" baseline="0" dirty="0"/>
              <a:t> model of dissociative identity disorder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Note the importance of each of the factors in the development of dissociative identity disorder.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FAE11-9613-4D8D-89F1-A130488DDED6}" type="slidenum">
              <a:rPr lang="en-US" altLang="en-US" smtClean="0"/>
              <a:pPr/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36819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A848571-0977-489A-8A20-09166DEBD534}" type="slidenum">
              <a:rPr lang="en-US" altLang="en-US">
                <a:latin typeface="Times New Roman" panose="02020603050405020304" pitchFamily="18" charset="0"/>
              </a:rPr>
              <a:pPr/>
              <a:t>28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8433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B7F9446-B358-477B-B6C4-0939864362E9}" type="slidenum">
              <a:rPr lang="en-US" altLang="en-US">
                <a:latin typeface="Times New Roman" panose="02020603050405020304" pitchFamily="18" charset="0"/>
              </a:rPr>
              <a:pPr/>
              <a:t>29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5190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228F5EA-E5A4-41F6-ADE0-C6E87BDB119C}" type="slidenum">
              <a:rPr lang="en-US" altLang="en-US">
                <a:latin typeface="Times New Roman" panose="02020603050405020304" pitchFamily="18" charset="0"/>
              </a:rPr>
              <a:pPr/>
              <a:t>30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4757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12B5C07-4274-4A05-9024-DD28B7CA9D0A}" type="slidenum">
              <a:rPr lang="en-US" altLang="en-US">
                <a:latin typeface="Times New Roman" panose="02020603050405020304" pitchFamily="18" charset="0"/>
              </a:rPr>
              <a:pPr/>
              <a:t>31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15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382CA1F-FD68-49CD-8336-40EC7B39304F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770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48F52AD-FC1A-437A-B8D7-2498391B43EB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121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BA85D7-C093-4F7A-91BF-E20A5E124D7A}" type="slidenum">
              <a:rPr lang="en-US" altLang="en-US">
                <a:latin typeface="Times New Roman" panose="02020603050405020304" pitchFamily="18" charset="0"/>
              </a:rPr>
              <a:pPr/>
              <a:t>7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406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718B350-2BFD-47C3-9CF5-C463E2533947}" type="slidenum">
              <a:rPr lang="en-US" altLang="en-US">
                <a:latin typeface="Times New Roman" panose="02020603050405020304" pitchFamily="18" charset="0"/>
              </a:rPr>
              <a:pPr/>
              <a:t>8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733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9129C86-2520-4BBE-9B35-5419DDFC79F1}" type="slidenum">
              <a:rPr lang="en-US" altLang="en-US">
                <a:latin typeface="Times New Roman" panose="02020603050405020304" pitchFamily="18" charset="0"/>
              </a:rPr>
              <a:pPr/>
              <a:t>9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2179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9129C86-2520-4BBE-9B35-5419DDFC79F1}" type="slidenum">
              <a:rPr lang="en-US" altLang="en-US">
                <a:latin typeface="Times New Roman" panose="02020603050405020304" pitchFamily="18" charset="0"/>
              </a:rPr>
              <a:pPr/>
              <a:t>10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608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B7F46E1-B9EA-4B25-AA73-D67422E5D4D6}" type="slidenum">
              <a:rPr lang="en-US" altLang="en-US">
                <a:latin typeface="Times New Roman" panose="02020603050405020304" pitchFamily="18" charset="0"/>
              </a:rPr>
              <a:pPr/>
              <a:t>11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136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419600"/>
            <a:ext cx="2590893" cy="23774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751" y="3684587"/>
            <a:ext cx="6616849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80312-99A9-4855-8303-9D5C8872654F}" type="datetimeFigureOut">
              <a:rPr lang="en-US"/>
              <a:pPr>
                <a:defRPr/>
              </a:pPr>
              <a:t>4/18/2018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1B657-3058-4F78-91EC-6722CDBF36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086600" y="2483979"/>
            <a:ext cx="1066800" cy="996696"/>
          </a:xfrm>
          <a:ln w="28575">
            <a:solidFill>
              <a:srgbClr val="5BA9C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/>
          <a:lstStyle>
            <a:lvl1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/>
              <a:t>x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552"/>
            <a:ext cx="6934200" cy="2590800"/>
          </a:xfrm>
          <a:prstGeom prst="rect">
            <a:avLst/>
          </a:prstGeom>
        </p:spPr>
      </p:pic>
      <p:sp>
        <p:nvSpPr>
          <p:cNvPr id="10" name="TextBox 6"/>
          <p:cNvSpPr txBox="1">
            <a:spLocks noChangeArrowheads="1"/>
          </p:cNvSpPr>
          <p:nvPr userDrawn="1"/>
        </p:nvSpPr>
        <p:spPr bwMode="auto">
          <a:xfrm>
            <a:off x="6284118" y="6472947"/>
            <a:ext cx="26717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sz="1200" dirty="0">
                <a:solidFill>
                  <a:prstClr val="black"/>
                </a:solidFill>
              </a:rPr>
              <a:t> Cengage Learning 2016</a:t>
            </a:r>
          </a:p>
        </p:txBody>
      </p:sp>
    </p:spTree>
    <p:extLst>
      <p:ext uri="{BB962C8B-B14F-4D97-AF65-F5344CB8AC3E}">
        <p14:creationId xmlns:p14="http://schemas.microsoft.com/office/powerpoint/2010/main" val="16251261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0782E-3F9F-462E-82AD-708777655CA3}" type="datetimeFigureOut">
              <a:rPr lang="en-US"/>
              <a:pPr>
                <a:defRPr/>
              </a:pPr>
              <a:t>4/18/2018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E63F4-A616-4BB9-A31E-CBB37186DD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60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0590"/>
            <a:ext cx="8229600" cy="529501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E35A0-A3FF-4F4E-91A8-6FF5E74356E2}" type="datetimeFigureOut">
              <a:rPr lang="en-US"/>
              <a:pPr>
                <a:defRPr/>
              </a:pPr>
              <a:t>4/18/2018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AD20F-7F3B-4310-9FE7-99DF68270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2550"/>
            <a:ext cx="9139518" cy="1282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/>
            <a:r>
              <a:rPr lang="en-US" alt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4482" y="1295399"/>
            <a:ext cx="9144000" cy="0"/>
          </a:xfrm>
          <a:prstGeom prst="line">
            <a:avLst/>
          </a:prstGeom>
          <a:ln w="28575">
            <a:solidFill>
              <a:srgbClr val="5BA9C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6598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E35A0-A3FF-4F4E-91A8-6FF5E74356E2}" type="datetimeFigureOut">
              <a:rPr lang="en-US"/>
              <a:pPr>
                <a:defRPr/>
              </a:pPr>
              <a:t>4/18/2018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AD20F-7F3B-4310-9FE7-99DF68270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2551"/>
            <a:ext cx="9139518" cy="1206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/>
            <a:r>
              <a:rPr lang="en-US" alt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4482" y="1295399"/>
            <a:ext cx="9144000" cy="0"/>
          </a:xfrm>
          <a:prstGeom prst="line">
            <a:avLst/>
          </a:prstGeom>
          <a:ln w="28575">
            <a:solidFill>
              <a:srgbClr val="5BA9C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115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0B888C24-60D4-46A5-BB56-7E7DB7247923}" type="datetimeFigureOut">
              <a:rPr lang="en-US"/>
              <a:pPr>
                <a:defRPr/>
              </a:pPr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54A54DDF-4F27-4E6F-9E2C-45E3673CD0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TextBox 6"/>
          <p:cNvSpPr txBox="1">
            <a:spLocks noChangeArrowheads="1"/>
          </p:cNvSpPr>
          <p:nvPr userDrawn="1"/>
        </p:nvSpPr>
        <p:spPr bwMode="auto">
          <a:xfrm>
            <a:off x="79375" y="6521450"/>
            <a:ext cx="26717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 Cengage Learning 2016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858000"/>
            <a:ext cx="9144000" cy="0"/>
          </a:xfrm>
          <a:prstGeom prst="line">
            <a:avLst/>
          </a:prstGeom>
          <a:ln w="28575">
            <a:solidFill>
              <a:srgbClr val="5BA9C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87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ts val="9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ts val="9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ts val="9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ts val="9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ts val="9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64BE7-6711-4EAA-8142-E73EF366B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Somatic and Dissociative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53944-FFCE-46C3-BEE4-2B680DBD1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i="1" dirty="0"/>
              <a:t>Psychosomatic Disorders</a:t>
            </a:r>
          </a:p>
        </p:txBody>
      </p:sp>
    </p:spTree>
    <p:extLst>
      <p:ext uri="{BB962C8B-B14F-4D97-AF65-F5344CB8AC3E}">
        <p14:creationId xmlns:p14="http://schemas.microsoft.com/office/powerpoint/2010/main" val="4069923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Pattern of falsification of physical or psychological symptoms in another individual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In many cases, the individual is a mother who appears loving and attentive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Simultaneously sabotaging child’s health</a:t>
            </a:r>
          </a:p>
          <a:p>
            <a:r>
              <a:rPr lang="en-US" altLang="en-US" dirty="0" err="1">
                <a:ea typeface="ＭＳ Ｐゴシック" panose="020B0600070205080204" pitchFamily="34" charset="-128"/>
              </a:rPr>
              <a:t>Exp</a:t>
            </a:r>
            <a:r>
              <a:rPr lang="en-US" altLang="en-US" dirty="0">
                <a:ea typeface="ＭＳ Ｐゴシック" panose="020B0600070205080204" pitchFamily="34" charset="-128"/>
              </a:rPr>
              <a:t>: Munchausen by Proxy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Diagnosis of this condition is difficult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i="1" dirty="0">
                <a:ea typeface="ＭＳ Ｐゴシック" panose="020B0600070205080204" pitchFamily="34" charset="-128"/>
              </a:rPr>
              <a:t>Aaron: 3 years old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r>
              <a:rPr lang="en-US" altLang="en-US" i="1" dirty="0"/>
              <a:t> </a:t>
            </a:r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Factitious Disorder Imposed on Another</a:t>
            </a:r>
          </a:p>
        </p:txBody>
      </p:sp>
    </p:spTree>
    <p:extLst>
      <p:ext uri="{BB962C8B-B14F-4D97-AF65-F5344CB8AC3E}">
        <p14:creationId xmlns:p14="http://schemas.microsoft.com/office/powerpoint/2010/main" val="1033585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Genetic factors – unclear heritability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Biological vulnerabilities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Heightened sensitivity to pain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Hypervigilance focus on bodily sensations</a:t>
            </a:r>
          </a:p>
          <a:p>
            <a:pPr marL="457200" lvl="1" indent="0" eaLnBrk="1" hangingPunct="1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dirty="0"/>
              <a:t>Dysregulated connectivity has been found in brain regions associated with symptoms</a:t>
            </a:r>
          </a:p>
          <a:p>
            <a:pPr lvl="1"/>
            <a:r>
              <a:rPr lang="en-US" altLang="en-US" b="1" dirty="0">
                <a:ea typeface="ＭＳ Ｐゴシック" panose="020B0600070205080204" pitchFamily="34" charset="-128"/>
              </a:rPr>
              <a:t>Neural connections normalize after successful treatment</a:t>
            </a:r>
          </a:p>
        </p:txBody>
      </p:sp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Biological Dimension of Somatic Disorders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>
                <a:ea typeface="ＭＳ Ｐゴシック" panose="020B0600070205080204" pitchFamily="34" charset="-128"/>
              </a:rPr>
              <a:t>Psychodynamic perspective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Symptoms seen as defense against awareness of </a:t>
            </a:r>
            <a:r>
              <a:rPr lang="en-US" altLang="en-US" b="1" dirty="0">
                <a:ea typeface="ＭＳ Ｐゴシック" panose="020B0600070205080204" pitchFamily="34" charset="-128"/>
              </a:rPr>
              <a:t>unconscious emotional issues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Secondary gain - attention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Cognitive-behavioral perspective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Cause: reinforcement, modeling, cognitions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Illness identity reinforced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Family models reward for illness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Cognitions – illness makes them special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	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r>
              <a:rPr lang="en-US" altLang="en-US" i="1" dirty="0"/>
              <a:t> </a:t>
            </a:r>
          </a:p>
        </p:txBody>
      </p:sp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Psychological Dimension of Somatic Disorders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History of sexual abuse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Previous physical illness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Parents or family members with chronic physical illness</a:t>
            </a:r>
          </a:p>
          <a:p>
            <a:pPr marL="457200" lvl="1" indent="0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Parental attentiveness to somatic complaints</a:t>
            </a:r>
          </a:p>
          <a:p>
            <a:pPr marL="0" indent="0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r>
              <a:rPr lang="en-US" altLang="en-US" i="1" dirty="0"/>
              <a:t> 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Social Dimension of Somatic Disorders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4959" y="1333499"/>
            <a:ext cx="8229600" cy="529501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Biological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Antidepressant medications such as SSRIs reduce anxiety and depression</a:t>
            </a:r>
          </a:p>
          <a:p>
            <a:pPr lvl="1"/>
            <a:r>
              <a:rPr lang="en-US" altLang="en-US" b="1" dirty="0">
                <a:ea typeface="ＭＳ Ｐゴシック" panose="020B0600070205080204" pitchFamily="34" charset="-128"/>
              </a:rPr>
              <a:t>Medication rarely successful by itself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Psychological treatments</a:t>
            </a:r>
            <a:endParaRPr lang="en-US" altLang="en-US" b="1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Understanding the client’s view of the problem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Demonstrating empathy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Explaining how physical </a:t>
            </a:r>
            <a:r>
              <a:rPr lang="en-US" altLang="en-US" dirty="0" err="1">
                <a:ea typeface="ＭＳ Ｐゴシック" panose="020B0600070205080204" pitchFamily="34" charset="-128"/>
              </a:rPr>
              <a:t>sx</a:t>
            </a:r>
            <a:r>
              <a:rPr lang="en-US" altLang="en-US" dirty="0">
                <a:ea typeface="ＭＳ Ｐゴシック" panose="020B0600070205080204" pitchFamily="34" charset="-128"/>
              </a:rPr>
              <a:t> can be stress related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Emotional pain manifesting as physical </a:t>
            </a:r>
            <a:r>
              <a:rPr lang="en-US" altLang="en-US" dirty="0" err="1">
                <a:ea typeface="ＭＳ Ｐゴシック" panose="020B0600070205080204" pitchFamily="34" charset="-128"/>
              </a:rPr>
              <a:t>sx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r>
              <a:rPr lang="en-US" altLang="en-US" i="1" dirty="0"/>
              <a:t> </a:t>
            </a:r>
          </a:p>
        </p:txBody>
      </p:sp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Treatment of Somatic Symptom Disorders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Involve some sort of </a:t>
            </a:r>
            <a:r>
              <a:rPr lang="en-US" altLang="en-US" b="1" dirty="0">
                <a:ea typeface="ＭＳ Ｐゴシック" panose="020B0600070205080204" pitchFamily="34" charset="-128"/>
              </a:rPr>
              <a:t>dissociation (separation) of a part</a:t>
            </a:r>
            <a:r>
              <a:rPr lang="en-US" altLang="en-US" dirty="0">
                <a:ea typeface="ＭＳ Ｐゴシック" panose="020B0600070205080204" pitchFamily="34" charset="-128"/>
              </a:rPr>
              <a:t> of a person’s consciousness, memory, or identity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Types of dissociative disorders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Dissociative amnesia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Depersonalization/derealization disorder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Dissociative identity disorder (multiple personality)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Rare</a:t>
            </a:r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r>
              <a:rPr lang="en-US" altLang="en-US" i="1" dirty="0"/>
              <a:t> </a:t>
            </a:r>
          </a:p>
        </p:txBody>
      </p:sp>
      <p:sp>
        <p:nvSpPr>
          <p:cNvPr id="317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ea typeface="ＭＳ Ｐゴシック" panose="020B0600070205080204" pitchFamily="34" charset="-128"/>
              </a:rPr>
              <a:t>Dissociative Disorders</a:t>
            </a:r>
          </a:p>
        </p:txBody>
      </p:sp>
    </p:spTree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Dissociative Disorders</a:t>
            </a:r>
          </a:p>
        </p:txBody>
      </p:sp>
      <p:pic>
        <p:nvPicPr>
          <p:cNvPr id="3" name="Picture 2" descr="Dissociative disorder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134" y="1371600"/>
            <a:ext cx="7211249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403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9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Partial or total loss of important personal information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May </a:t>
            </a:r>
            <a:r>
              <a:rPr lang="en-US" altLang="en-US" b="1" dirty="0">
                <a:ea typeface="ＭＳ Ｐゴシック" panose="020B0600070205080204" pitchFamily="34" charset="-128"/>
              </a:rPr>
              <a:t>occur suddenly </a:t>
            </a:r>
            <a:r>
              <a:rPr lang="en-US" altLang="en-US" dirty="0">
                <a:ea typeface="ＭＳ Ｐゴシック" panose="020B0600070205080204" pitchFamily="34" charset="-128"/>
              </a:rPr>
              <a:t>after traumatic event or stressful circumstances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Sexual Abuse/Physical Abuse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Life Threatening Trauma</a:t>
            </a:r>
          </a:p>
        </p:txBody>
      </p:sp>
      <p:sp>
        <p:nvSpPr>
          <p:cNvPr id="3277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r>
              <a:rPr lang="en-US" altLang="en-US" i="1" dirty="0"/>
              <a:t> </a:t>
            </a:r>
          </a:p>
        </p:txBody>
      </p:sp>
      <p:sp>
        <p:nvSpPr>
          <p:cNvPr id="3277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ea typeface="ＭＳ Ｐゴシック" panose="020B0600070205080204" pitchFamily="34" charset="-128"/>
              </a:rPr>
              <a:t>Dissociative Amnesia </a:t>
            </a:r>
          </a:p>
        </p:txBody>
      </p:sp>
    </p:spTree>
  </p:cSld>
  <p:clrMapOvr>
    <a:masterClrMapping/>
  </p:clrMapOvr>
  <p:transition spd="med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Localized 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Inability to recall a specific </a:t>
            </a:r>
            <a:r>
              <a:rPr lang="en-US" altLang="en-US" u="sng" dirty="0">
                <a:ea typeface="ＭＳ Ｐゴシック" panose="020B0600070205080204" pitchFamily="34" charset="-128"/>
              </a:rPr>
              <a:t>event</a:t>
            </a:r>
            <a:r>
              <a:rPr lang="en-US" altLang="en-US" dirty="0">
                <a:ea typeface="ＭＳ Ｐゴシック" panose="020B0600070205080204" pitchFamily="34" charset="-128"/>
              </a:rPr>
              <a:t> or events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Systematized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Loss of memory for certain </a:t>
            </a:r>
            <a:r>
              <a:rPr lang="en-US" altLang="en-US" u="sng" dirty="0">
                <a:ea typeface="ＭＳ Ｐゴシック" panose="020B0600070205080204" pitchFamily="34" charset="-128"/>
              </a:rPr>
              <a:t>categories</a:t>
            </a:r>
            <a:r>
              <a:rPr lang="en-US" altLang="en-US" dirty="0">
                <a:ea typeface="ＭＳ Ｐゴシック" panose="020B0600070205080204" pitchFamily="34" charset="-128"/>
              </a:rPr>
              <a:t> of information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Selective amnesia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Inability to remember certain </a:t>
            </a:r>
            <a:r>
              <a:rPr lang="en-US" altLang="en-US" u="sng" dirty="0">
                <a:ea typeface="ＭＳ Ｐゴシック" panose="020B0600070205080204" pitchFamily="34" charset="-128"/>
              </a:rPr>
              <a:t>details</a:t>
            </a:r>
            <a:r>
              <a:rPr lang="en-US" altLang="en-US" dirty="0">
                <a:ea typeface="ＭＳ Ｐゴシック" panose="020B0600070205080204" pitchFamily="34" charset="-128"/>
              </a:rPr>
              <a:t> of an incident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Dissociative Amnesia</a:t>
            </a:r>
          </a:p>
        </p:txBody>
      </p:sp>
    </p:spTree>
    <p:extLst>
      <p:ext uri="{BB962C8B-B14F-4D97-AF65-F5344CB8AC3E}">
        <p14:creationId xmlns:p14="http://schemas.microsoft.com/office/powerpoint/2010/main" val="14139146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Repressed memory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Amnesia may come to light only after recalling details of a traumatic event</a:t>
            </a:r>
          </a:p>
          <a:p>
            <a:pPr lvl="1"/>
            <a:r>
              <a:rPr lang="en-US" altLang="en-US" b="1" dirty="0">
                <a:ea typeface="ＭＳ Ｐゴシック" panose="020B0600070205080204" pitchFamily="34" charset="-128"/>
              </a:rPr>
              <a:t>Related to Overwhelming childhood trauma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Not all researchers believe in the validity of repressed memories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Possibility of feigning amnesia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Especially by criminals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Dissociative Amnesia</a:t>
            </a:r>
          </a:p>
        </p:txBody>
      </p:sp>
    </p:spTree>
    <p:extLst>
      <p:ext uri="{BB962C8B-B14F-4D97-AF65-F5344CB8AC3E}">
        <p14:creationId xmlns:p14="http://schemas.microsoft.com/office/powerpoint/2010/main" val="1932788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21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Prominent </a:t>
            </a:r>
            <a:r>
              <a:rPr lang="en-US" altLang="en-US" b="1" dirty="0">
                <a:ea typeface="ＭＳ Ｐゴシック" panose="020B0600070205080204" pitchFamily="34" charset="-128"/>
              </a:rPr>
              <a:t>physical or bodily symptoms </a:t>
            </a:r>
            <a:r>
              <a:rPr lang="en-US" altLang="en-US" dirty="0">
                <a:ea typeface="ＭＳ Ｐゴシック" panose="020B0600070205080204" pitchFamily="34" charset="-128"/>
              </a:rPr>
              <a:t>associated with significant impairment or distress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b="1" u="sng" dirty="0">
                <a:ea typeface="ＭＳ Ｐゴシック" panose="020B0600070205080204" pitchFamily="34" charset="-128"/>
              </a:rPr>
              <a:t>Actual physical illnesses may or may not be present</a:t>
            </a: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r>
              <a:rPr lang="en-US" altLang="en-US" i="1" dirty="0"/>
              <a:t> </a:t>
            </a:r>
          </a:p>
        </p:txBody>
      </p:sp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Somatic Symptom and Related Disorders</a:t>
            </a:r>
          </a:p>
        </p:txBody>
      </p:sp>
    </p:spTree>
  </p:cSld>
  <p:clrMapOvr>
    <a:masterClrMapping/>
  </p:clrMapOvr>
  <p:transition spd="med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u="sng" dirty="0"/>
              <a:t>Confusion over personal identity</a:t>
            </a:r>
          </a:p>
          <a:p>
            <a:pPr lvl="1"/>
            <a:r>
              <a:rPr lang="en-US" altLang="en-US" dirty="0"/>
              <a:t>Complete loss of memory of one’s entire life</a:t>
            </a:r>
          </a:p>
          <a:p>
            <a:pPr lvl="1"/>
            <a:r>
              <a:rPr lang="en-US" altLang="en-US" dirty="0"/>
              <a:t>Unexpected travel to a new location</a:t>
            </a:r>
          </a:p>
          <a:p>
            <a:pPr lvl="1"/>
            <a:r>
              <a:rPr lang="en-US" altLang="en-US" dirty="0"/>
              <a:t>Partial/complete assumption of new identity</a:t>
            </a:r>
          </a:p>
          <a:p>
            <a:r>
              <a:rPr lang="en-US" altLang="en-US" b="1" dirty="0"/>
              <a:t>Recovery is often abrupt and complete</a:t>
            </a:r>
          </a:p>
          <a:p>
            <a:r>
              <a:rPr lang="en-US" altLang="en-US" dirty="0"/>
              <a:t>Some individuals who have experienced several fugue episodes decide to wear personal identification</a:t>
            </a:r>
          </a:p>
          <a:p>
            <a:pPr lvl="1"/>
            <a:r>
              <a:rPr lang="en-US" altLang="en-US" dirty="0"/>
              <a:t>In case of future occurrence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Dissociative Fugue</a:t>
            </a:r>
          </a:p>
        </p:txBody>
      </p:sp>
    </p:spTree>
    <p:extLst>
      <p:ext uri="{BB962C8B-B14F-4D97-AF65-F5344CB8AC3E}">
        <p14:creationId xmlns:p14="http://schemas.microsoft.com/office/powerpoint/2010/main" val="3181840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9" name="Rectangle 205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Most common dissociative disorder</a:t>
            </a:r>
          </a:p>
          <a:p>
            <a:endParaRPr lang="en-US" altLang="en-US" b="1" dirty="0"/>
          </a:p>
          <a:p>
            <a:r>
              <a:rPr lang="en-US" altLang="en-US" dirty="0"/>
              <a:t>Characterized by feelings of unreality or being detached from oneself and the environment</a:t>
            </a: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  </a:t>
            </a:r>
          </a:p>
          <a:p>
            <a:r>
              <a:rPr lang="en-US" altLang="en-US" dirty="0"/>
              <a:t> </a:t>
            </a:r>
          </a:p>
        </p:txBody>
      </p:sp>
      <p:sp>
        <p:nvSpPr>
          <p:cNvPr id="33794" name="Rectangle 20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Depersonalization/Derealization Disorder</a:t>
            </a:r>
          </a:p>
        </p:txBody>
      </p:sp>
    </p:spTree>
  </p:cSld>
  <p:clrMapOvr>
    <a:masterClrMapping/>
  </p:clrMapOvr>
  <p:transition spd="med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6" name="Rectangle 1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Formerly called </a:t>
            </a:r>
            <a:r>
              <a:rPr lang="en-US" altLang="en-US" u="sng" dirty="0">
                <a:ea typeface="ＭＳ Ｐゴシック" panose="020B0600070205080204" pitchFamily="34" charset="-128"/>
              </a:rPr>
              <a:t>multiple personality disorder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Disruption of identity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Caused by two or more personality states</a:t>
            </a:r>
          </a:p>
          <a:p>
            <a:pPr lvl="2" eaLnBrk="1" hangingPunct="1"/>
            <a:r>
              <a:rPr lang="en-US" altLang="en-US" dirty="0">
                <a:ea typeface="ＭＳ Ｐゴシック" panose="020B0600070205080204" pitchFamily="34" charset="-128"/>
              </a:rPr>
              <a:t>Alterations in behaviors, attitudes, and emotions</a:t>
            </a:r>
          </a:p>
          <a:p>
            <a:pPr eaLnBrk="1" hangingPunct="1"/>
            <a:r>
              <a:rPr lang="en-US" altLang="en-US" b="1" dirty="0">
                <a:ea typeface="ＭＳ Ｐゴシック" panose="020B0600070205080204" pitchFamily="34" charset="-128"/>
              </a:rPr>
              <a:t>Alternate personality state may appear to help deal with difficult situations</a:t>
            </a:r>
          </a:p>
          <a:p>
            <a:pPr marL="0" indent="0" eaLnBrk="1" hangingPunct="1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Legal debate over responsibility for actions</a:t>
            </a: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r>
              <a:rPr lang="en-US" altLang="en-US" i="1" dirty="0"/>
              <a:t> </a:t>
            </a:r>
          </a:p>
        </p:txBody>
      </p:sp>
      <p:sp>
        <p:nvSpPr>
          <p:cNvPr id="34818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ea typeface="ＭＳ Ｐゴシック" panose="020B0600070205080204" pitchFamily="34" charset="-128"/>
              </a:rPr>
              <a:t>Dissociative Identity Disorder </a:t>
            </a:r>
            <a:r>
              <a:rPr lang="en-US" altLang="en-US" dirty="0">
                <a:ea typeface="ＭＳ Ｐゴシック" panose="020B0600070205080204" pitchFamily="34" charset="-128"/>
              </a:rPr>
              <a:t>(DID)</a:t>
            </a:r>
          </a:p>
        </p:txBody>
      </p:sp>
    </p:spTree>
  </p:cSld>
  <p:clrMapOvr>
    <a:masterClrMapping/>
  </p:clrMapOvr>
  <p:transition spd="med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Dissociation and memory</a:t>
            </a:r>
          </a:p>
          <a:p>
            <a:pPr lvl="1" eaLnBrk="1" hangingPunct="1"/>
            <a:r>
              <a:rPr lang="en-US" altLang="en-US" u="sng" dirty="0">
                <a:ea typeface="ＭＳ Ｐゴシック" panose="020B0600070205080204" pitchFamily="34" charset="-128"/>
              </a:rPr>
              <a:t>Disruptions in memory encoding due to acute stress</a:t>
            </a:r>
          </a:p>
          <a:p>
            <a:pPr lvl="2" eaLnBrk="1" hangingPunct="1"/>
            <a:r>
              <a:rPr lang="en-US" altLang="en-US" dirty="0">
                <a:ea typeface="ＭＳ Ｐゴシック" panose="020B0600070205080204" pitchFamily="34" charset="-128"/>
              </a:rPr>
              <a:t>Atypical brain functioning has been documented</a:t>
            </a:r>
          </a:p>
          <a:p>
            <a:pPr lvl="2"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Permanent structural changes in brain due to trauma may play a role </a:t>
            </a:r>
          </a:p>
          <a:p>
            <a:pPr lvl="2" eaLnBrk="1" hangingPunct="1"/>
            <a:r>
              <a:rPr lang="en-US" altLang="en-US" dirty="0">
                <a:ea typeface="ＭＳ Ｐゴシック" panose="020B0600070205080204" pitchFamily="34" charset="-128"/>
              </a:rPr>
              <a:t>Reduction in amygdalar volume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78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r>
              <a:rPr lang="en-US" altLang="en-US" i="1" dirty="0"/>
              <a:t> </a:t>
            </a:r>
          </a:p>
        </p:txBody>
      </p:sp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Etiology of Dissociative Disorders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BE4D4F5-CB5D-4898-9FC2-1CB0A7A1C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Dissociative Identity Disorder</a:t>
            </a:r>
          </a:p>
          <a:p>
            <a:pPr marL="0" indent="0" algn="ctr">
              <a:buNone/>
            </a:pPr>
            <a:endParaRPr lang="en-US" i="1" dirty="0"/>
          </a:p>
          <a:p>
            <a:pPr marL="0" indent="0" algn="ctr">
              <a:buNone/>
            </a:pPr>
            <a:r>
              <a:rPr lang="en-US" sz="2400" i="1" dirty="0"/>
              <a:t>Please address the following: (take notes)</a:t>
            </a:r>
          </a:p>
          <a:p>
            <a:pPr marL="0" indent="0" algn="ctr">
              <a:buNone/>
            </a:pPr>
            <a:endParaRPr lang="en-US" sz="2400" i="1" dirty="0"/>
          </a:p>
          <a:p>
            <a:pPr marL="0" indent="0" algn="ctr">
              <a:buNone/>
            </a:pPr>
            <a:r>
              <a:rPr lang="en-US" sz="2400" b="1" i="1" dirty="0"/>
              <a:t>Is there a Common History?</a:t>
            </a:r>
          </a:p>
          <a:p>
            <a:pPr marL="0" indent="0" algn="ctr">
              <a:buNone/>
            </a:pPr>
            <a:r>
              <a:rPr lang="en-US" sz="2400" b="1" i="1" dirty="0"/>
              <a:t>What Types of Dissociative Amnesia?</a:t>
            </a:r>
          </a:p>
          <a:p>
            <a:pPr marL="0" indent="0" algn="ctr">
              <a:buNone/>
            </a:pPr>
            <a:r>
              <a:rPr lang="en-US" sz="2400" b="1" i="1" dirty="0"/>
              <a:t>Role of Therapy </a:t>
            </a:r>
            <a:r>
              <a:rPr lang="en-US" sz="2400" i="1" dirty="0"/>
              <a:t>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2554E7F-9E10-4979-8F04-A47D48D06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4345"/>
            <a:ext cx="9139518" cy="1282849"/>
          </a:xfrm>
        </p:spPr>
        <p:txBody>
          <a:bodyPr/>
          <a:lstStyle/>
          <a:p>
            <a:r>
              <a:rPr lang="en-US" dirty="0"/>
              <a:t>Documentary</a:t>
            </a:r>
          </a:p>
        </p:txBody>
      </p:sp>
    </p:spTree>
    <p:extLst>
      <p:ext uri="{BB962C8B-B14F-4D97-AF65-F5344CB8AC3E}">
        <p14:creationId xmlns:p14="http://schemas.microsoft.com/office/powerpoint/2010/main" val="1710811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Psychodynamic theory 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Repression protects the individual from </a:t>
            </a:r>
            <a:r>
              <a:rPr lang="en-US" altLang="en-US" b="1" dirty="0">
                <a:ea typeface="ＭＳ Ｐゴシック" panose="020B0600070205080204" pitchFamily="34" charset="-128"/>
              </a:rPr>
              <a:t>painful memories or conflicts</a:t>
            </a:r>
          </a:p>
          <a:p>
            <a:pPr lvl="1" eaLnBrk="1" hangingPunct="1"/>
            <a:endParaRPr lang="en-US" altLang="en-US" b="1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Contemporary theory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Personality split develops because of the traumatic experience and the inability to deal with it</a:t>
            </a:r>
          </a:p>
          <a:p>
            <a:pPr lvl="1"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Difficult to formulate and test hypotheses</a:t>
            </a:r>
          </a:p>
        </p:txBody>
      </p:sp>
      <p:sp>
        <p:nvSpPr>
          <p:cNvPr id="3891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r>
              <a:rPr lang="en-US" altLang="en-US" i="1" dirty="0"/>
              <a:t> 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Psychological Dimension of Dissociative Disorders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Multipath Model of Dissociative Disorders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4411" y="1447800"/>
            <a:ext cx="6730695" cy="512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213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Post-Traumatic Model of DID</a:t>
            </a:r>
          </a:p>
        </p:txBody>
      </p:sp>
      <p:pic>
        <p:nvPicPr>
          <p:cNvPr id="4" name="Picture 3" descr="The post-traumatic model of dissociative identity disorder&#10;Note the importance of each of the factors in the development of dissociative identity disorder.&#10;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1371600"/>
            <a:ext cx="5176157" cy="5055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5392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Sociocognitive model of DID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Individuals learn about DID through </a:t>
            </a:r>
            <a:r>
              <a:rPr lang="en-US" altLang="en-US" b="1" dirty="0">
                <a:ea typeface="ＭＳ Ｐゴシック" panose="020B0600070205080204" pitchFamily="34" charset="-128"/>
              </a:rPr>
              <a:t>mass media and begin to act out its roles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Iatrogenic disorder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Condition </a:t>
            </a:r>
            <a:r>
              <a:rPr lang="en-US" altLang="en-US" b="1" dirty="0">
                <a:ea typeface="ＭＳ Ｐゴシック" panose="020B0600070205080204" pitchFamily="34" charset="-128"/>
              </a:rPr>
              <a:t>unintentionally produced by a therapist</a:t>
            </a:r>
            <a:r>
              <a:rPr lang="en-US" altLang="en-US" dirty="0">
                <a:ea typeface="ＭＳ Ｐゴシック" panose="020B0600070205080204" pitchFamily="34" charset="-128"/>
              </a:rPr>
              <a:t> through mechanisms placed on the client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Individuals who report dissociations score high on fantasy proneness and</a:t>
            </a:r>
            <a:r>
              <a:rPr lang="en-US" altLang="en-US" b="1" dirty="0">
                <a:ea typeface="ＭＳ Ｐゴシック" panose="020B0600070205080204" pitchFamily="34" charset="-128"/>
              </a:rPr>
              <a:t> fantasy susceptibility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r>
              <a:rPr lang="en-US" altLang="en-US" i="1" dirty="0"/>
              <a:t> </a:t>
            </a:r>
          </a:p>
        </p:txBody>
      </p:sp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Sociocultural Dimensions of Dissociative Disorders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Treating dissociative amnesia and dissociative fugue </a:t>
            </a:r>
          </a:p>
          <a:p>
            <a:pPr lvl="1"/>
            <a:r>
              <a:rPr lang="en-US" dirty="0"/>
              <a:t>Symptoms tend to </a:t>
            </a:r>
            <a:r>
              <a:rPr lang="en-US" b="1" dirty="0"/>
              <a:t>abate spontaneously</a:t>
            </a:r>
          </a:p>
          <a:p>
            <a:pPr lvl="1"/>
            <a:r>
              <a:rPr lang="en-US" dirty="0"/>
              <a:t>Depression often associated with the fugue state</a:t>
            </a:r>
          </a:p>
          <a:p>
            <a:pPr lvl="1"/>
            <a:r>
              <a:rPr lang="en-US" dirty="0"/>
              <a:t>Reasonable approach: </a:t>
            </a:r>
            <a:r>
              <a:rPr lang="en-US" b="1" dirty="0"/>
              <a:t>alleviate depression and stress</a:t>
            </a:r>
          </a:p>
          <a:p>
            <a:pPr lvl="2"/>
            <a:r>
              <a:rPr lang="en-US" dirty="0"/>
              <a:t>Antidepressants, cognitive-behavioral therapy, and stress management techniques</a:t>
            </a:r>
          </a:p>
        </p:txBody>
      </p:sp>
      <p:sp>
        <p:nvSpPr>
          <p:cNvPr id="430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  </a:t>
            </a:r>
          </a:p>
          <a:p>
            <a:r>
              <a:rPr lang="en-US" altLang="en-US" dirty="0"/>
              <a:t> </a:t>
            </a:r>
          </a:p>
        </p:txBody>
      </p:sp>
      <p:sp>
        <p:nvSpPr>
          <p:cNvPr id="430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Treatment of Dissociative Disorders</a:t>
            </a:r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Somatic symptom disorder (SSD)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Illness anxiety disorder(“hypochondriasis”)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Conversion disorder (functional neurological symptom disorder)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Factitious disorder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Psychophysiological disorders (Chapter 6)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Somatic </a:t>
            </a:r>
            <a:r>
              <a:rPr lang="en-US" altLang="en-US" dirty="0">
                <a:ea typeface="ＭＳ Ｐゴシック" panose="020B0600070205080204" pitchFamily="34" charset="-128"/>
              </a:rPr>
              <a:t>Symptom and Related Disorders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7130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Subject to spontaneous remission</a:t>
            </a:r>
          </a:p>
          <a:p>
            <a:pPr lvl="1"/>
            <a:r>
              <a:rPr lang="en-US" altLang="en-US" dirty="0"/>
              <a:t>Slower rate than dissociative amnesia and fugue</a:t>
            </a:r>
          </a:p>
          <a:p>
            <a:r>
              <a:rPr lang="en-US" altLang="en-US" dirty="0"/>
              <a:t>Treatment focuses on </a:t>
            </a:r>
            <a:r>
              <a:rPr lang="en-US" altLang="en-US" b="1" dirty="0"/>
              <a:t>alleviating feelings of depression, anxiety,</a:t>
            </a:r>
            <a:r>
              <a:rPr lang="en-US" altLang="en-US" dirty="0"/>
              <a:t> or fear of detachment symptoms</a:t>
            </a:r>
          </a:p>
          <a:p>
            <a:pPr lvl="1"/>
            <a:r>
              <a:rPr lang="en-US" altLang="en-US" dirty="0"/>
              <a:t>Antidepressants and antianxiety medications</a:t>
            </a:r>
          </a:p>
          <a:p>
            <a:pPr lvl="1"/>
            <a:r>
              <a:rPr lang="en-US" altLang="en-US" dirty="0"/>
              <a:t>Behavioral therapy</a:t>
            </a:r>
          </a:p>
          <a:p>
            <a:pPr lvl="2"/>
            <a:r>
              <a:rPr lang="en-US" altLang="en-US" dirty="0"/>
              <a:t>Reinforcement of appropriate responses</a:t>
            </a:r>
          </a:p>
        </p:txBody>
      </p:sp>
      <p:sp>
        <p:nvSpPr>
          <p:cNvPr id="4506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  </a:t>
            </a:r>
          </a:p>
          <a:p>
            <a:r>
              <a:rPr lang="en-US" altLang="en-US" dirty="0"/>
              <a:t> </a:t>
            </a:r>
          </a:p>
        </p:txBody>
      </p:sp>
      <p:sp>
        <p:nvSpPr>
          <p:cNvPr id="450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Treating Depersonalization/Derealization Disorder</a:t>
            </a:r>
          </a:p>
        </p:txBody>
      </p:sp>
    </p:spTree>
  </p:cSld>
  <p:clrMapOvr>
    <a:masterClrMapping/>
  </p:clrMapOvr>
  <p:transition spd="med"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3" name="Rectangle 103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ea typeface="ＭＳ Ｐゴシック" panose="020B0600070205080204" pitchFamily="34" charset="-128"/>
              </a:rPr>
              <a:t>Trauma-focused therapy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Help individual develop healthier ways of dealing with stressors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Major goal is </a:t>
            </a:r>
            <a:r>
              <a:rPr lang="en-US" altLang="en-US" b="1" dirty="0">
                <a:ea typeface="ＭＳ Ｐゴシック" panose="020B0600070205080204" pitchFamily="34" charset="-128"/>
              </a:rPr>
              <a:t>integration of personalities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Examples of steps</a:t>
            </a:r>
          </a:p>
          <a:p>
            <a:pPr lvl="2" eaLnBrk="1" hangingPunct="1"/>
            <a:r>
              <a:rPr lang="en-US" altLang="en-US" dirty="0">
                <a:ea typeface="ＭＳ Ｐゴシック" panose="020B0600070205080204" pitchFamily="34" charset="-128"/>
              </a:rPr>
              <a:t>Working on safety issues, stabilization, and symptom reduction</a:t>
            </a:r>
          </a:p>
          <a:p>
            <a:pPr lvl="2" eaLnBrk="1" hangingPunct="1"/>
            <a:r>
              <a:rPr lang="en-US" altLang="en-US" dirty="0">
                <a:ea typeface="ＭＳ Ｐゴシック" panose="020B0600070205080204" pitchFamily="34" charset="-128"/>
              </a:rPr>
              <a:t>Reducing cognitive distortions</a:t>
            </a:r>
          </a:p>
          <a:p>
            <a:pPr lvl="2" eaLnBrk="1" hangingPunct="1"/>
            <a:r>
              <a:rPr lang="en-US" altLang="en-US" dirty="0">
                <a:ea typeface="ＭＳ Ｐゴシック" panose="020B0600070205080204" pitchFamily="34" charset="-128"/>
              </a:rPr>
              <a:t>Developing healthy relationships and practicing self-care</a:t>
            </a:r>
          </a:p>
        </p:txBody>
      </p:sp>
      <p:sp>
        <p:nvSpPr>
          <p:cNvPr id="4608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r>
              <a:rPr lang="en-US" altLang="en-US" i="1" dirty="0"/>
              <a:t> </a:t>
            </a:r>
          </a:p>
        </p:txBody>
      </p:sp>
      <p:sp>
        <p:nvSpPr>
          <p:cNvPr id="46082" name="Rectangle 10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Treatment of DID</a:t>
            </a:r>
          </a:p>
        </p:txBody>
      </p:sp>
    </p:spTree>
  </p:cSld>
  <p:clrMapOvr>
    <a:masterClrMapping/>
  </p:clrMapOvr>
  <p:transition spd="med"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somatic symptom and related disorders and what do they have in common? What are the causes and treatments of these conditions?</a:t>
            </a:r>
          </a:p>
          <a:p>
            <a:r>
              <a:rPr lang="en-US" dirty="0"/>
              <a:t>What are dissociations? Why do they occur, and how are they treated?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754784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Diagnosis, Prevalence, and Course of Somatic Symptom and Related Disorders</a:t>
            </a:r>
          </a:p>
        </p:txBody>
      </p:sp>
      <p:pic>
        <p:nvPicPr>
          <p:cNvPr id="3" name="Picture 2" descr="Somatic symptom and related disorders&#10;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517" y="1371600"/>
            <a:ext cx="7592484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620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Pattern of reporting and reacting to pain or other distressing symptoms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Pattern occurs for at least six months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Involves persistent thoughts or high anxiety about the symptoms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Over focus on body aches, pains, discomforts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May have a medical dx (arthritis, asthma, back injury)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r>
              <a:rPr lang="en-US" altLang="en-US" i="1" dirty="0"/>
              <a:t> </a:t>
            </a:r>
          </a:p>
        </p:txBody>
      </p:sp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ea typeface="ＭＳ Ｐゴシック" panose="020B0600070205080204" pitchFamily="34" charset="-128"/>
              </a:rPr>
              <a:t>Somatic Symptom Disorder </a:t>
            </a:r>
            <a:r>
              <a:rPr lang="en-US" altLang="en-US" dirty="0">
                <a:ea typeface="ＭＳ Ｐゴシック" panose="020B0600070205080204" pitchFamily="34" charset="-128"/>
              </a:rPr>
              <a:t>(SSD)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Chronic pattern of preoccupation with </a:t>
            </a:r>
            <a:r>
              <a:rPr lang="en-US" altLang="en-US" b="1" dirty="0">
                <a:ea typeface="ＭＳ Ｐゴシック" panose="020B0600070205080204" pitchFamily="34" charset="-128"/>
              </a:rPr>
              <a:t>having or contracting a serious illness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Pattern must be present for at least six months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Involves minimal or no somatic symptoms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High anxiety level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Strongly associated with a person’s cognitions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r>
              <a:rPr lang="en-US" altLang="en-US" i="1" dirty="0"/>
              <a:t> </a:t>
            </a:r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ea typeface="ＭＳ Ｐゴシック" panose="020B0600070205080204" pitchFamily="34" charset="-128"/>
              </a:rPr>
              <a:t>Illness Anxiety Disorder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Motor, sensory, or seizure-like symptoms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Inconsistent with any recognized medical disorder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Motor weakness and abnormal movements most common symptoms among children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Individuals not consciously faking symptoms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Believe problem is genuine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r>
              <a:rPr lang="en-US" altLang="en-US" i="1" dirty="0"/>
              <a:t> </a:t>
            </a:r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ea typeface="ＭＳ Ｐゴシック" panose="020B0600070205080204" pitchFamily="34" charset="-128"/>
              </a:rPr>
              <a:t>Conversion Disorder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Symptoms of physical or mental illness are </a:t>
            </a:r>
            <a:r>
              <a:rPr lang="en-US" altLang="en-US" b="1" dirty="0">
                <a:ea typeface="ＭＳ Ｐゴシック" panose="020B0600070205080204" pitchFamily="34" charset="-128"/>
              </a:rPr>
              <a:t>deliberately induced </a:t>
            </a:r>
            <a:r>
              <a:rPr lang="en-US" altLang="en-US" dirty="0">
                <a:ea typeface="ＭＳ Ｐゴシック" panose="020B0600070205080204" pitchFamily="34" charset="-128"/>
              </a:rPr>
              <a:t>or simulated with no apparent incentive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Individuals usually unaware of motive</a:t>
            </a:r>
          </a:p>
          <a:p>
            <a:pPr marL="457200" lvl="1" indent="0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Differs from malingering 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Faking a disorder to achieve some goal, such as an insurance settlement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marL="457200" lvl="1" indent="0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r>
              <a:rPr lang="en-US" altLang="en-US" i="1" dirty="0"/>
              <a:t> </a:t>
            </a:r>
          </a:p>
        </p:txBody>
      </p:sp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ea typeface="ＭＳ Ｐゴシック" panose="020B0600070205080204" pitchFamily="34" charset="-128"/>
              </a:rPr>
              <a:t>Factitious Disorder </a:t>
            </a:r>
            <a:r>
              <a:rPr lang="en-US" altLang="en-US" dirty="0">
                <a:ea typeface="ＭＳ Ｐゴシック" panose="020B0600070205080204" pitchFamily="34" charset="-128"/>
              </a:rPr>
              <a:t>and Factitious Disorder Imposed on Another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Presentation of oneself to others as ill or impaired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Through recurrent falsification or induction of physical symptoms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May include sabotaging or intentionally interfering with medical care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No obvious rewards except attention, support, and social relationships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r>
              <a:rPr lang="en-US" altLang="en-US" i="1" dirty="0"/>
              <a:t> </a:t>
            </a:r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ea typeface="ＭＳ Ｐゴシック" panose="020B0600070205080204" pitchFamily="34" charset="-128"/>
              </a:rPr>
              <a:t>Factitious Disorder Imposed on Self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1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2881</TotalTime>
  <Pages>0</Pages>
  <Words>1203</Words>
  <Characters>0</Characters>
  <Application>Microsoft Office PowerPoint</Application>
  <DocSecurity>0</DocSecurity>
  <PresentationFormat>On-screen Show (4:3)</PresentationFormat>
  <Lines>0</Lines>
  <Paragraphs>264</Paragraphs>
  <Slides>32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ＭＳ Ｐゴシック</vt:lpstr>
      <vt:lpstr>Arial</vt:lpstr>
      <vt:lpstr>Times New Roman</vt:lpstr>
      <vt:lpstr>Wingdings</vt:lpstr>
      <vt:lpstr>2_Office Theme</vt:lpstr>
      <vt:lpstr>Somatic and Dissociative Disorders</vt:lpstr>
      <vt:lpstr>Somatic Symptom and Related Disorders</vt:lpstr>
      <vt:lpstr>Somatic Symptom and Related Disorders </vt:lpstr>
      <vt:lpstr>Diagnosis, Prevalence, and Course of Somatic Symptom and Related Disorders</vt:lpstr>
      <vt:lpstr>Somatic Symptom Disorder (SSD)</vt:lpstr>
      <vt:lpstr>Illness Anxiety Disorder</vt:lpstr>
      <vt:lpstr>Conversion Disorder</vt:lpstr>
      <vt:lpstr>Factitious Disorder and Factitious Disorder Imposed on Another</vt:lpstr>
      <vt:lpstr>Factitious Disorder Imposed on Self</vt:lpstr>
      <vt:lpstr>Factitious Disorder Imposed on Another</vt:lpstr>
      <vt:lpstr>Biological Dimension of Somatic Disorders </vt:lpstr>
      <vt:lpstr>Psychological Dimension of Somatic Disorders</vt:lpstr>
      <vt:lpstr>Social Dimension of Somatic Disorders </vt:lpstr>
      <vt:lpstr>Treatment of Somatic Symptom Disorders</vt:lpstr>
      <vt:lpstr>Dissociative Disorders</vt:lpstr>
      <vt:lpstr>Summary of Dissociative Disorders</vt:lpstr>
      <vt:lpstr>Dissociative Amnesia </vt:lpstr>
      <vt:lpstr>Types of Dissociative Amnesia</vt:lpstr>
      <vt:lpstr>Types of Dissociative Amnesia</vt:lpstr>
      <vt:lpstr>Dissociative Fugue</vt:lpstr>
      <vt:lpstr>Depersonalization/Derealization Disorder</vt:lpstr>
      <vt:lpstr>Dissociative Identity Disorder (DID)</vt:lpstr>
      <vt:lpstr>Etiology of Dissociative Disorders</vt:lpstr>
      <vt:lpstr>Documentary</vt:lpstr>
      <vt:lpstr>Psychological Dimension of Dissociative Disorders</vt:lpstr>
      <vt:lpstr>Multipath Model of Dissociative Disorders</vt:lpstr>
      <vt:lpstr>Post-Traumatic Model of DID</vt:lpstr>
      <vt:lpstr>Sociocultural Dimensions of Dissociative Disorders</vt:lpstr>
      <vt:lpstr>Treatment of Dissociative Disorders</vt:lpstr>
      <vt:lpstr>Treating Depersonalization/Derealization Disorder</vt:lpstr>
      <vt:lpstr>Treatment of DID</vt:lpstr>
      <vt:lpstr>Review</vt:lpstr>
    </vt:vector>
  </TitlesOfParts>
  <LinksUpToDate>false</LinksUpToDate>
  <CharactersWithSpaces>0</CharactersWithSpaces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Somatic and Dissociative Disorders</dc:title>
  <dc:creator/>
  <cp:lastModifiedBy>Saadia McLeod</cp:lastModifiedBy>
  <cp:revision>79</cp:revision>
  <dcterms:created xsi:type="dcterms:W3CDTF">2011-08-10T03:03:42Z</dcterms:created>
  <dcterms:modified xsi:type="dcterms:W3CDTF">2018-04-19T01:06:51Z</dcterms:modified>
</cp:coreProperties>
</file>