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8" r:id="rId1"/>
  </p:sldMasterIdLst>
  <p:notesMasterIdLst>
    <p:notesMasterId r:id="rId52"/>
  </p:notesMasterIdLst>
  <p:sldIdLst>
    <p:sldId id="408" r:id="rId2"/>
    <p:sldId id="349" r:id="rId3"/>
    <p:sldId id="350" r:id="rId4"/>
    <p:sldId id="303" r:id="rId5"/>
    <p:sldId id="352" r:id="rId6"/>
    <p:sldId id="353" r:id="rId7"/>
    <p:sldId id="322" r:id="rId8"/>
    <p:sldId id="362" r:id="rId9"/>
    <p:sldId id="397" r:id="rId10"/>
    <p:sldId id="335" r:id="rId11"/>
    <p:sldId id="398" r:id="rId12"/>
    <p:sldId id="399" r:id="rId13"/>
    <p:sldId id="364" r:id="rId14"/>
    <p:sldId id="367" r:id="rId15"/>
    <p:sldId id="338" r:id="rId16"/>
    <p:sldId id="368" r:id="rId17"/>
    <p:sldId id="400" r:id="rId18"/>
    <p:sldId id="401" r:id="rId19"/>
    <p:sldId id="272" r:id="rId20"/>
    <p:sldId id="371" r:id="rId21"/>
    <p:sldId id="372" r:id="rId22"/>
    <p:sldId id="373" r:id="rId23"/>
    <p:sldId id="374" r:id="rId24"/>
    <p:sldId id="326" r:id="rId25"/>
    <p:sldId id="402" r:id="rId26"/>
    <p:sldId id="340" r:id="rId27"/>
    <p:sldId id="313" r:id="rId28"/>
    <p:sldId id="378" r:id="rId29"/>
    <p:sldId id="376" r:id="rId30"/>
    <p:sldId id="377" r:id="rId31"/>
    <p:sldId id="283" r:id="rId32"/>
    <p:sldId id="330" r:id="rId33"/>
    <p:sldId id="379" r:id="rId34"/>
    <p:sldId id="409" r:id="rId35"/>
    <p:sldId id="260" r:id="rId36"/>
    <p:sldId id="347" r:id="rId37"/>
    <p:sldId id="404" r:id="rId38"/>
    <p:sldId id="395" r:id="rId39"/>
    <p:sldId id="354" r:id="rId40"/>
    <p:sldId id="396" r:id="rId41"/>
    <p:sldId id="355" r:id="rId42"/>
    <p:sldId id="357" r:id="rId43"/>
    <p:sldId id="356" r:id="rId44"/>
    <p:sldId id="358" r:id="rId45"/>
    <p:sldId id="385" r:id="rId46"/>
    <p:sldId id="344" r:id="rId47"/>
    <p:sldId id="284" r:id="rId48"/>
    <p:sldId id="388" r:id="rId49"/>
    <p:sldId id="407" r:id="rId50"/>
    <p:sldId id="394"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55" y="7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adia McLeod" userId="a5a9a3967bb02a47" providerId="LiveId" clId="{B5D00FFB-78C0-4346-880E-E1768A722A83}"/>
    <pc:docChg chg="custSel addSld delSld modSld sldOrd">
      <pc:chgData name="Saadia McLeod" userId="a5a9a3967bb02a47" providerId="LiveId" clId="{B5D00FFB-78C0-4346-880E-E1768A722A83}" dt="2018-04-11T21:00:03.801" v="5707" actId="20577"/>
      <pc:docMkLst>
        <pc:docMk/>
      </pc:docMkLst>
      <pc:sldChg chg="del">
        <pc:chgData name="Saadia McLeod" userId="a5a9a3967bb02a47" providerId="LiveId" clId="{B5D00FFB-78C0-4346-880E-E1768A722A83}" dt="2018-04-11T04:18:10.507" v="2046" actId="2696"/>
        <pc:sldMkLst>
          <pc:docMk/>
          <pc:sldMk cId="0" sldId="256"/>
        </pc:sldMkLst>
      </pc:sldChg>
      <pc:sldChg chg="modSp del">
        <pc:chgData name="Saadia McLeod" userId="a5a9a3967bb02a47" providerId="LiveId" clId="{B5D00FFB-78C0-4346-880E-E1768A722A83}" dt="2018-04-11T03:17:35.250" v="625" actId="2696"/>
        <pc:sldMkLst>
          <pc:docMk/>
          <pc:sldMk cId="0" sldId="263"/>
        </pc:sldMkLst>
        <pc:spChg chg="mod">
          <ac:chgData name="Saadia McLeod" userId="a5a9a3967bb02a47" providerId="LiveId" clId="{B5D00FFB-78C0-4346-880E-E1768A722A83}" dt="2018-04-11T03:15:34.834" v="528" actId="20577"/>
          <ac:spMkLst>
            <pc:docMk/>
            <pc:sldMk cId="0" sldId="263"/>
            <ac:spMk id="15362" creationId="{00000000-0000-0000-0000-000000000000}"/>
          </ac:spMkLst>
        </pc:spChg>
        <pc:spChg chg="mod">
          <ac:chgData name="Saadia McLeod" userId="a5a9a3967bb02a47" providerId="LiveId" clId="{B5D00FFB-78C0-4346-880E-E1768A722A83}" dt="2018-04-11T03:17:23.180" v="624" actId="20577"/>
          <ac:spMkLst>
            <pc:docMk/>
            <pc:sldMk cId="0" sldId="263"/>
            <ac:spMk id="90121" creationId="{00000000-0000-0000-0000-000000000000}"/>
          </ac:spMkLst>
        </pc:spChg>
      </pc:sldChg>
      <pc:sldChg chg="modSp">
        <pc:chgData name="Saadia McLeod" userId="a5a9a3967bb02a47" providerId="LiveId" clId="{B5D00FFB-78C0-4346-880E-E1768A722A83}" dt="2018-04-11T03:35:42.203" v="1561" actId="20577"/>
        <pc:sldMkLst>
          <pc:docMk/>
          <pc:sldMk cId="0" sldId="272"/>
        </pc:sldMkLst>
        <pc:spChg chg="mod">
          <ac:chgData name="Saadia McLeod" userId="a5a9a3967bb02a47" providerId="LiveId" clId="{B5D00FFB-78C0-4346-880E-E1768A722A83}" dt="2018-04-11T03:35:42.203" v="1561" actId="20577"/>
          <ac:spMkLst>
            <pc:docMk/>
            <pc:sldMk cId="0" sldId="272"/>
            <ac:spMk id="100361" creationId="{00000000-0000-0000-0000-000000000000}"/>
          </ac:spMkLst>
        </pc:spChg>
      </pc:sldChg>
      <pc:sldChg chg="del">
        <pc:chgData name="Saadia McLeod" userId="a5a9a3967bb02a47" providerId="LiveId" clId="{B5D00FFB-78C0-4346-880E-E1768A722A83}" dt="2018-04-11T20:19:51.917" v="2159" actId="2696"/>
        <pc:sldMkLst>
          <pc:docMk/>
          <pc:sldMk cId="0" sldId="274"/>
        </pc:sldMkLst>
      </pc:sldChg>
      <pc:sldChg chg="modSp">
        <pc:chgData name="Saadia McLeod" userId="a5a9a3967bb02a47" providerId="LiveId" clId="{B5D00FFB-78C0-4346-880E-E1768A722A83}" dt="2018-04-11T20:44:33.997" v="3414" actId="20577"/>
        <pc:sldMkLst>
          <pc:docMk/>
          <pc:sldMk cId="0" sldId="283"/>
        </pc:sldMkLst>
        <pc:spChg chg="mod">
          <ac:chgData name="Saadia McLeod" userId="a5a9a3967bb02a47" providerId="LiveId" clId="{B5D00FFB-78C0-4346-880E-E1768A722A83}" dt="2018-04-11T20:44:33.997" v="3414" actId="20577"/>
          <ac:spMkLst>
            <pc:docMk/>
            <pc:sldMk cId="0" sldId="283"/>
            <ac:spMk id="111625" creationId="{00000000-0000-0000-0000-000000000000}"/>
          </ac:spMkLst>
        </pc:spChg>
      </pc:sldChg>
      <pc:sldChg chg="modSp">
        <pc:chgData name="Saadia McLeod" userId="a5a9a3967bb02a47" providerId="LiveId" clId="{B5D00FFB-78C0-4346-880E-E1768A722A83}" dt="2018-04-11T20:50:38.408" v="4056" actId="20577"/>
        <pc:sldMkLst>
          <pc:docMk/>
          <pc:sldMk cId="0" sldId="284"/>
        </pc:sldMkLst>
        <pc:spChg chg="mod">
          <ac:chgData name="Saadia McLeod" userId="a5a9a3967bb02a47" providerId="LiveId" clId="{B5D00FFB-78C0-4346-880E-E1768A722A83}" dt="2018-04-11T20:50:38.408" v="4056" actId="20577"/>
          <ac:spMkLst>
            <pc:docMk/>
            <pc:sldMk cId="0" sldId="284"/>
            <ac:spMk id="112649" creationId="{00000000-0000-0000-0000-000000000000}"/>
          </ac:spMkLst>
        </pc:spChg>
      </pc:sldChg>
      <pc:sldChg chg="modSp">
        <pc:chgData name="Saadia McLeod" userId="a5a9a3967bb02a47" providerId="LiveId" clId="{B5D00FFB-78C0-4346-880E-E1768A722A83}" dt="2018-04-11T03:18:58.800" v="673" actId="20577"/>
        <pc:sldMkLst>
          <pc:docMk/>
          <pc:sldMk cId="0" sldId="303"/>
        </pc:sldMkLst>
        <pc:spChg chg="mod">
          <ac:chgData name="Saadia McLeod" userId="a5a9a3967bb02a47" providerId="LiveId" clId="{B5D00FFB-78C0-4346-880E-E1768A722A83}" dt="2018-04-11T03:18:58.800" v="673" actId="20577"/>
          <ac:spMkLst>
            <pc:docMk/>
            <pc:sldMk cId="0" sldId="303"/>
            <ac:spMk id="6146" creationId="{00000000-0000-0000-0000-000000000000}"/>
          </ac:spMkLst>
        </pc:spChg>
      </pc:sldChg>
      <pc:sldChg chg="del">
        <pc:chgData name="Saadia McLeod" userId="a5a9a3967bb02a47" providerId="LiveId" clId="{B5D00FFB-78C0-4346-880E-E1768A722A83}" dt="2018-04-11T03:44:13.285" v="1806" actId="2696"/>
        <pc:sldMkLst>
          <pc:docMk/>
          <pc:sldMk cId="0" sldId="307"/>
        </pc:sldMkLst>
      </pc:sldChg>
      <pc:sldChg chg="modSp del">
        <pc:chgData name="Saadia McLeod" userId="a5a9a3967bb02a47" providerId="LiveId" clId="{B5D00FFB-78C0-4346-880E-E1768A722A83}" dt="2018-04-11T20:22:43.863" v="2364" actId="2696"/>
        <pc:sldMkLst>
          <pc:docMk/>
          <pc:sldMk cId="0" sldId="312"/>
        </pc:sldMkLst>
        <pc:spChg chg="mod">
          <ac:chgData name="Saadia McLeod" userId="a5a9a3967bb02a47" providerId="LiveId" clId="{B5D00FFB-78C0-4346-880E-E1768A722A83}" dt="2018-04-11T20:22:32.617" v="2363" actId="20577"/>
          <ac:spMkLst>
            <pc:docMk/>
            <pc:sldMk cId="0" sldId="312"/>
            <ac:spMk id="149509" creationId="{00000000-0000-0000-0000-000000000000}"/>
          </ac:spMkLst>
        </pc:spChg>
      </pc:sldChg>
      <pc:sldChg chg="modSp">
        <pc:chgData name="Saadia McLeod" userId="a5a9a3967bb02a47" providerId="LiveId" clId="{B5D00FFB-78C0-4346-880E-E1768A722A83}" dt="2018-04-11T03:07:33.610" v="312" actId="113"/>
        <pc:sldMkLst>
          <pc:docMk/>
          <pc:sldMk cId="0" sldId="322"/>
        </pc:sldMkLst>
        <pc:spChg chg="mod">
          <ac:chgData name="Saadia McLeod" userId="a5a9a3967bb02a47" providerId="LiveId" clId="{B5D00FFB-78C0-4346-880E-E1768A722A83}" dt="2018-04-11T03:07:33.610" v="312" actId="113"/>
          <ac:spMkLst>
            <pc:docMk/>
            <pc:sldMk cId="0" sldId="322"/>
            <ac:spMk id="9218" creationId="{00000000-0000-0000-0000-000000000000}"/>
          </ac:spMkLst>
        </pc:spChg>
      </pc:sldChg>
      <pc:sldChg chg="modSp">
        <pc:chgData name="Saadia McLeod" userId="a5a9a3967bb02a47" providerId="LiveId" clId="{B5D00FFB-78C0-4346-880E-E1768A722A83}" dt="2018-04-11T20:20:13.614" v="2170" actId="20577"/>
        <pc:sldMkLst>
          <pc:docMk/>
          <pc:sldMk cId="0" sldId="326"/>
        </pc:sldMkLst>
        <pc:spChg chg="mod">
          <ac:chgData name="Saadia McLeod" userId="a5a9a3967bb02a47" providerId="LiveId" clId="{B5D00FFB-78C0-4346-880E-E1768A722A83}" dt="2018-04-11T20:20:13.614" v="2170" actId="20577"/>
          <ac:spMkLst>
            <pc:docMk/>
            <pc:sldMk cId="0" sldId="326"/>
            <ac:spMk id="163845" creationId="{00000000-0000-0000-0000-000000000000}"/>
          </ac:spMkLst>
        </pc:spChg>
      </pc:sldChg>
      <pc:sldChg chg="modSp">
        <pc:chgData name="Saadia McLeod" userId="a5a9a3967bb02a47" providerId="LiveId" clId="{B5D00FFB-78C0-4346-880E-E1768A722A83}" dt="2018-04-11T20:46:06.582" v="3483" actId="20577"/>
        <pc:sldMkLst>
          <pc:docMk/>
          <pc:sldMk cId="0" sldId="330"/>
        </pc:sldMkLst>
        <pc:spChg chg="mod">
          <ac:chgData name="Saadia McLeod" userId="a5a9a3967bb02a47" providerId="LiveId" clId="{B5D00FFB-78C0-4346-880E-E1768A722A83}" dt="2018-04-11T20:29:17.508" v="2679" actId="20577"/>
          <ac:spMkLst>
            <pc:docMk/>
            <pc:sldMk cId="0" sldId="330"/>
            <ac:spMk id="53250" creationId="{00000000-0000-0000-0000-000000000000}"/>
          </ac:spMkLst>
        </pc:spChg>
        <pc:spChg chg="mod">
          <ac:chgData name="Saadia McLeod" userId="a5a9a3967bb02a47" providerId="LiveId" clId="{B5D00FFB-78C0-4346-880E-E1768A722A83}" dt="2018-04-11T20:46:06.582" v="3483" actId="20577"/>
          <ac:spMkLst>
            <pc:docMk/>
            <pc:sldMk cId="0" sldId="330"/>
            <ac:spMk id="167941" creationId="{00000000-0000-0000-0000-000000000000}"/>
          </ac:spMkLst>
        </pc:spChg>
      </pc:sldChg>
      <pc:sldChg chg="modSp">
        <pc:chgData name="Saadia McLeod" userId="a5a9a3967bb02a47" providerId="LiveId" clId="{B5D00FFB-78C0-4346-880E-E1768A722A83}" dt="2018-04-11T20:14:31.121" v="2047" actId="113"/>
        <pc:sldMkLst>
          <pc:docMk/>
          <pc:sldMk cId="0" sldId="335"/>
        </pc:sldMkLst>
        <pc:spChg chg="mod">
          <ac:chgData name="Saadia McLeod" userId="a5a9a3967bb02a47" providerId="LiveId" clId="{B5D00FFB-78C0-4346-880E-E1768A722A83}" dt="2018-04-11T20:14:31.121" v="2047" actId="113"/>
          <ac:spMkLst>
            <pc:docMk/>
            <pc:sldMk cId="0" sldId="335"/>
            <ac:spMk id="21507" creationId="{00000000-0000-0000-0000-000000000000}"/>
          </ac:spMkLst>
        </pc:spChg>
      </pc:sldChg>
      <pc:sldChg chg="modSp">
        <pc:chgData name="Saadia McLeod" userId="a5a9a3967bb02a47" providerId="LiveId" clId="{B5D00FFB-78C0-4346-880E-E1768A722A83}" dt="2018-04-11T20:22:08.922" v="2307" actId="20577"/>
        <pc:sldMkLst>
          <pc:docMk/>
          <pc:sldMk cId="0" sldId="340"/>
        </pc:sldMkLst>
        <pc:spChg chg="mod">
          <ac:chgData name="Saadia McLeod" userId="a5a9a3967bb02a47" providerId="LiveId" clId="{B5D00FFB-78C0-4346-880E-E1768A722A83}" dt="2018-04-11T20:22:08.922" v="2307" actId="20577"/>
          <ac:spMkLst>
            <pc:docMk/>
            <pc:sldMk cId="0" sldId="340"/>
            <ac:spMk id="41987" creationId="{00000000-0000-0000-0000-000000000000}"/>
          </ac:spMkLst>
        </pc:spChg>
      </pc:sldChg>
      <pc:sldChg chg="modSp">
        <pc:chgData name="Saadia McLeod" userId="a5a9a3967bb02a47" providerId="LiveId" clId="{B5D00FFB-78C0-4346-880E-E1768A722A83}" dt="2018-04-11T03:43:21.786" v="1802" actId="20577"/>
        <pc:sldMkLst>
          <pc:docMk/>
          <pc:sldMk cId="0" sldId="344"/>
        </pc:sldMkLst>
        <pc:spChg chg="mod">
          <ac:chgData name="Saadia McLeod" userId="a5a9a3967bb02a47" providerId="LiveId" clId="{B5D00FFB-78C0-4346-880E-E1768A722A83}" dt="2018-04-11T03:43:21.786" v="1802" actId="20577"/>
          <ac:spMkLst>
            <pc:docMk/>
            <pc:sldMk cId="0" sldId="344"/>
            <ac:spMk id="64515" creationId="{00000000-0000-0000-0000-000000000000}"/>
          </ac:spMkLst>
        </pc:spChg>
      </pc:sldChg>
      <pc:sldChg chg="modSp">
        <pc:chgData name="Saadia McLeod" userId="a5a9a3967bb02a47" providerId="LiveId" clId="{B5D00FFB-78C0-4346-880E-E1768A722A83}" dt="2018-04-11T03:03:15.528" v="57" actId="20577"/>
        <pc:sldMkLst>
          <pc:docMk/>
          <pc:sldMk cId="0" sldId="349"/>
        </pc:sldMkLst>
        <pc:spChg chg="mod">
          <ac:chgData name="Saadia McLeod" userId="a5a9a3967bb02a47" providerId="LiveId" clId="{B5D00FFB-78C0-4346-880E-E1768A722A83}" dt="2018-04-11T03:03:15.528" v="57" actId="20577"/>
          <ac:spMkLst>
            <pc:docMk/>
            <pc:sldMk cId="0" sldId="349"/>
            <ac:spMk id="3075" creationId="{00000000-0000-0000-0000-000000000000}"/>
          </ac:spMkLst>
        </pc:spChg>
      </pc:sldChg>
      <pc:sldChg chg="modSp">
        <pc:chgData name="Saadia McLeod" userId="a5a9a3967bb02a47" providerId="LiveId" clId="{B5D00FFB-78C0-4346-880E-E1768A722A83}" dt="2018-04-11T03:08:32.092" v="346" actId="20577"/>
        <pc:sldMkLst>
          <pc:docMk/>
          <pc:sldMk cId="0" sldId="350"/>
        </pc:sldMkLst>
        <pc:spChg chg="mod">
          <ac:chgData name="Saadia McLeod" userId="a5a9a3967bb02a47" providerId="LiveId" clId="{B5D00FFB-78C0-4346-880E-E1768A722A83}" dt="2018-04-11T03:08:32.092" v="346" actId="20577"/>
          <ac:spMkLst>
            <pc:docMk/>
            <pc:sldMk cId="0" sldId="350"/>
            <ac:spMk id="4099" creationId="{00000000-0000-0000-0000-000000000000}"/>
          </ac:spMkLst>
        </pc:spChg>
      </pc:sldChg>
      <pc:sldChg chg="modSp">
        <pc:chgData name="Saadia McLeod" userId="a5a9a3967bb02a47" providerId="LiveId" clId="{B5D00FFB-78C0-4346-880E-E1768A722A83}" dt="2018-04-11T03:07:03.777" v="309" actId="113"/>
        <pc:sldMkLst>
          <pc:docMk/>
          <pc:sldMk cId="0" sldId="352"/>
        </pc:sldMkLst>
        <pc:spChg chg="mod">
          <ac:chgData name="Saadia McLeod" userId="a5a9a3967bb02a47" providerId="LiveId" clId="{B5D00FFB-78C0-4346-880E-E1768A722A83}" dt="2018-04-11T03:07:03.777" v="309" actId="113"/>
          <ac:spMkLst>
            <pc:docMk/>
            <pc:sldMk cId="0" sldId="352"/>
            <ac:spMk id="7170" creationId="{00000000-0000-0000-0000-000000000000}"/>
          </ac:spMkLst>
        </pc:spChg>
      </pc:sldChg>
      <pc:sldChg chg="modSp">
        <pc:chgData name="Saadia McLeod" userId="a5a9a3967bb02a47" providerId="LiveId" clId="{B5D00FFB-78C0-4346-880E-E1768A722A83}" dt="2018-04-11T03:07:21.607" v="311" actId="113"/>
        <pc:sldMkLst>
          <pc:docMk/>
          <pc:sldMk cId="0" sldId="353"/>
        </pc:sldMkLst>
        <pc:spChg chg="mod">
          <ac:chgData name="Saadia McLeod" userId="a5a9a3967bb02a47" providerId="LiveId" clId="{B5D00FFB-78C0-4346-880E-E1768A722A83}" dt="2018-04-11T03:07:21.607" v="311" actId="113"/>
          <ac:spMkLst>
            <pc:docMk/>
            <pc:sldMk cId="0" sldId="353"/>
            <ac:spMk id="8194" creationId="{00000000-0000-0000-0000-000000000000}"/>
          </ac:spMkLst>
        </pc:spChg>
      </pc:sldChg>
      <pc:sldChg chg="modSp ord">
        <pc:chgData name="Saadia McLeod" userId="a5a9a3967bb02a47" providerId="LiveId" clId="{B5D00FFB-78C0-4346-880E-E1768A722A83}" dt="2018-04-11T20:31:56.939" v="2820" actId="20577"/>
        <pc:sldMkLst>
          <pc:docMk/>
          <pc:sldMk cId="0" sldId="354"/>
        </pc:sldMkLst>
        <pc:spChg chg="mod">
          <ac:chgData name="Saadia McLeod" userId="a5a9a3967bb02a47" providerId="LiveId" clId="{B5D00FFB-78C0-4346-880E-E1768A722A83}" dt="2018-04-11T03:06:44.955" v="308" actId="113"/>
          <ac:spMkLst>
            <pc:docMk/>
            <pc:sldMk cId="0" sldId="354"/>
            <ac:spMk id="10242" creationId="{00000000-0000-0000-0000-000000000000}"/>
          </ac:spMkLst>
        </pc:spChg>
        <pc:spChg chg="mod">
          <ac:chgData name="Saadia McLeod" userId="a5a9a3967bb02a47" providerId="LiveId" clId="{B5D00FFB-78C0-4346-880E-E1768A722A83}" dt="2018-04-11T20:31:56.939" v="2820" actId="20577"/>
          <ac:spMkLst>
            <pc:docMk/>
            <pc:sldMk cId="0" sldId="354"/>
            <ac:spMk id="10243" creationId="{00000000-0000-0000-0000-000000000000}"/>
          </ac:spMkLst>
        </pc:spChg>
      </pc:sldChg>
      <pc:sldChg chg="modSp ord">
        <pc:chgData name="Saadia McLeod" userId="a5a9a3967bb02a47" providerId="LiveId" clId="{B5D00FFB-78C0-4346-880E-E1768A722A83}" dt="2018-04-11T04:10:42.135" v="1812"/>
        <pc:sldMkLst>
          <pc:docMk/>
          <pc:sldMk cId="0" sldId="355"/>
        </pc:sldMkLst>
        <pc:spChg chg="mod">
          <ac:chgData name="Saadia McLeod" userId="a5a9a3967bb02a47" providerId="LiveId" clId="{B5D00FFB-78C0-4346-880E-E1768A722A83}" dt="2018-04-11T03:19:32.631" v="693" actId="20577"/>
          <ac:spMkLst>
            <pc:docMk/>
            <pc:sldMk cId="0" sldId="355"/>
            <ac:spMk id="11266" creationId="{00000000-0000-0000-0000-000000000000}"/>
          </ac:spMkLst>
        </pc:spChg>
        <pc:spChg chg="mod">
          <ac:chgData name="Saadia McLeod" userId="a5a9a3967bb02a47" providerId="LiveId" clId="{B5D00FFB-78C0-4346-880E-E1768A722A83}" dt="2018-04-11T03:14:11.650" v="469" actId="113"/>
          <ac:spMkLst>
            <pc:docMk/>
            <pc:sldMk cId="0" sldId="355"/>
            <ac:spMk id="11267" creationId="{00000000-0000-0000-0000-000000000000}"/>
          </ac:spMkLst>
        </pc:spChg>
      </pc:sldChg>
      <pc:sldChg chg="modSp ord">
        <pc:chgData name="Saadia McLeod" userId="a5a9a3967bb02a47" providerId="LiveId" clId="{B5D00FFB-78C0-4346-880E-E1768A722A83}" dt="2018-04-11T04:11:00.350" v="1813"/>
        <pc:sldMkLst>
          <pc:docMk/>
          <pc:sldMk cId="0" sldId="356"/>
        </pc:sldMkLst>
        <pc:spChg chg="mod">
          <ac:chgData name="Saadia McLeod" userId="a5a9a3967bb02a47" providerId="LiveId" clId="{B5D00FFB-78C0-4346-880E-E1768A722A83}" dt="2018-04-11T03:11:32.689" v="400" actId="113"/>
          <ac:spMkLst>
            <pc:docMk/>
            <pc:sldMk cId="0" sldId="356"/>
            <ac:spMk id="12290" creationId="{00000000-0000-0000-0000-000000000000}"/>
          </ac:spMkLst>
        </pc:spChg>
        <pc:spChg chg="mod">
          <ac:chgData name="Saadia McLeod" userId="a5a9a3967bb02a47" providerId="LiveId" clId="{B5D00FFB-78C0-4346-880E-E1768A722A83}" dt="2018-04-11T03:14:44.265" v="471" actId="113"/>
          <ac:spMkLst>
            <pc:docMk/>
            <pc:sldMk cId="0" sldId="356"/>
            <ac:spMk id="12291" creationId="{00000000-0000-0000-0000-000000000000}"/>
          </ac:spMkLst>
        </pc:spChg>
      </pc:sldChg>
      <pc:sldChg chg="modSp ord">
        <pc:chgData name="Saadia McLeod" userId="a5a9a3967bb02a47" providerId="LiveId" clId="{B5D00FFB-78C0-4346-880E-E1768A722A83}" dt="2018-04-11T04:11:23.547" v="1815"/>
        <pc:sldMkLst>
          <pc:docMk/>
          <pc:sldMk cId="0" sldId="357"/>
        </pc:sldMkLst>
        <pc:spChg chg="mod">
          <ac:chgData name="Saadia McLeod" userId="a5a9a3967bb02a47" providerId="LiveId" clId="{B5D00FFB-78C0-4346-880E-E1768A722A83}" dt="2018-04-11T03:11:53.656" v="402" actId="113"/>
          <ac:spMkLst>
            <pc:docMk/>
            <pc:sldMk cId="0" sldId="357"/>
            <ac:spMk id="13314" creationId="{00000000-0000-0000-0000-000000000000}"/>
          </ac:spMkLst>
        </pc:spChg>
      </pc:sldChg>
      <pc:sldChg chg="modSp ord">
        <pc:chgData name="Saadia McLeod" userId="a5a9a3967bb02a47" providerId="LiveId" clId="{B5D00FFB-78C0-4346-880E-E1768A722A83}" dt="2018-04-11T04:11:40.925" v="1816"/>
        <pc:sldMkLst>
          <pc:docMk/>
          <pc:sldMk cId="0" sldId="358"/>
        </pc:sldMkLst>
        <pc:spChg chg="mod">
          <ac:chgData name="Saadia McLeod" userId="a5a9a3967bb02a47" providerId="LiveId" clId="{B5D00FFB-78C0-4346-880E-E1768A722A83}" dt="2018-04-11T03:12:12.906" v="413" actId="113"/>
          <ac:spMkLst>
            <pc:docMk/>
            <pc:sldMk cId="0" sldId="358"/>
            <ac:spMk id="14338" creationId="{00000000-0000-0000-0000-000000000000}"/>
          </ac:spMkLst>
        </pc:spChg>
        <pc:spChg chg="mod">
          <ac:chgData name="Saadia McLeod" userId="a5a9a3967bb02a47" providerId="LiveId" clId="{B5D00FFB-78C0-4346-880E-E1768A722A83}" dt="2018-04-11T03:14:59.139" v="472" actId="113"/>
          <ac:spMkLst>
            <pc:docMk/>
            <pc:sldMk cId="0" sldId="358"/>
            <ac:spMk id="14339" creationId="{00000000-0000-0000-0000-000000000000}"/>
          </ac:spMkLst>
        </pc:spChg>
      </pc:sldChg>
      <pc:sldChg chg="modSp">
        <pc:chgData name="Saadia McLeod" userId="a5a9a3967bb02a47" providerId="LiveId" clId="{B5D00FFB-78C0-4346-880E-E1768A722A83}" dt="2018-04-11T03:17:44.592" v="634" actId="20577"/>
        <pc:sldMkLst>
          <pc:docMk/>
          <pc:sldMk cId="0" sldId="362"/>
        </pc:sldMkLst>
        <pc:spChg chg="mod">
          <ac:chgData name="Saadia McLeod" userId="a5a9a3967bb02a47" providerId="LiveId" clId="{B5D00FFB-78C0-4346-880E-E1768A722A83}" dt="2018-04-11T03:17:44.592" v="634" actId="20577"/>
          <ac:spMkLst>
            <pc:docMk/>
            <pc:sldMk cId="0" sldId="362"/>
            <ac:spMk id="19458" creationId="{00000000-0000-0000-0000-000000000000}"/>
          </ac:spMkLst>
        </pc:spChg>
      </pc:sldChg>
      <pc:sldChg chg="del">
        <pc:chgData name="Saadia McLeod" userId="a5a9a3967bb02a47" providerId="LiveId" clId="{B5D00FFB-78C0-4346-880E-E1768A722A83}" dt="2018-04-11T03:20:00.526" v="694" actId="2696"/>
        <pc:sldMkLst>
          <pc:docMk/>
          <pc:sldMk cId="0" sldId="363"/>
        </pc:sldMkLst>
      </pc:sldChg>
      <pc:sldChg chg="modSp">
        <pc:chgData name="Saadia McLeod" userId="a5a9a3967bb02a47" providerId="LiveId" clId="{B5D00FFB-78C0-4346-880E-E1768A722A83}" dt="2018-04-11T20:15:17.638" v="2048" actId="113"/>
        <pc:sldMkLst>
          <pc:docMk/>
          <pc:sldMk cId="0" sldId="364"/>
        </pc:sldMkLst>
        <pc:spChg chg="mod">
          <ac:chgData name="Saadia McLeod" userId="a5a9a3967bb02a47" providerId="LiveId" clId="{B5D00FFB-78C0-4346-880E-E1768A722A83}" dt="2018-04-11T20:15:17.638" v="2048" actId="113"/>
          <ac:spMkLst>
            <pc:docMk/>
            <pc:sldMk cId="0" sldId="364"/>
            <ac:spMk id="23555" creationId="{00000000-0000-0000-0000-000000000000}"/>
          </ac:spMkLst>
        </pc:spChg>
      </pc:sldChg>
      <pc:sldChg chg="modSp">
        <pc:chgData name="Saadia McLeod" userId="a5a9a3967bb02a47" providerId="LiveId" clId="{B5D00FFB-78C0-4346-880E-E1768A722A83}" dt="2018-04-11T20:16:55.072" v="2110" actId="6549"/>
        <pc:sldMkLst>
          <pc:docMk/>
          <pc:sldMk cId="0" sldId="368"/>
        </pc:sldMkLst>
        <pc:spChg chg="mod">
          <ac:chgData name="Saadia McLeod" userId="a5a9a3967bb02a47" providerId="LiveId" clId="{B5D00FFB-78C0-4346-880E-E1768A722A83}" dt="2018-04-11T20:16:55.072" v="2110" actId="6549"/>
          <ac:spMkLst>
            <pc:docMk/>
            <pc:sldMk cId="0" sldId="368"/>
            <ac:spMk id="30723" creationId="{00000000-0000-0000-0000-000000000000}"/>
          </ac:spMkLst>
        </pc:spChg>
      </pc:sldChg>
      <pc:sldChg chg="modSp">
        <pc:chgData name="Saadia McLeod" userId="a5a9a3967bb02a47" providerId="LiveId" clId="{B5D00FFB-78C0-4346-880E-E1768A722A83}" dt="2018-04-11T20:44:04.416" v="3413" actId="113"/>
        <pc:sldMkLst>
          <pc:docMk/>
          <pc:sldMk cId="0" sldId="371"/>
        </pc:sldMkLst>
        <pc:spChg chg="mod">
          <ac:chgData name="Saadia McLeod" userId="a5a9a3967bb02a47" providerId="LiveId" clId="{B5D00FFB-78C0-4346-880E-E1768A722A83}" dt="2018-04-11T03:25:35.010" v="973" actId="20577"/>
          <ac:spMkLst>
            <pc:docMk/>
            <pc:sldMk cId="0" sldId="371"/>
            <ac:spMk id="33794" creationId="{00000000-0000-0000-0000-000000000000}"/>
          </ac:spMkLst>
        </pc:spChg>
        <pc:spChg chg="mod">
          <ac:chgData name="Saadia McLeod" userId="a5a9a3967bb02a47" providerId="LiveId" clId="{B5D00FFB-78C0-4346-880E-E1768A722A83}" dt="2018-04-11T20:44:04.416" v="3413" actId="113"/>
          <ac:spMkLst>
            <pc:docMk/>
            <pc:sldMk cId="0" sldId="371"/>
            <ac:spMk id="33795" creationId="{00000000-0000-0000-0000-000000000000}"/>
          </ac:spMkLst>
        </pc:spChg>
      </pc:sldChg>
      <pc:sldChg chg="modSp">
        <pc:chgData name="Saadia McLeod" userId="a5a9a3967bb02a47" providerId="LiveId" clId="{B5D00FFB-78C0-4346-880E-E1768A722A83}" dt="2018-04-11T20:43:13.207" v="3349" actId="20577"/>
        <pc:sldMkLst>
          <pc:docMk/>
          <pc:sldMk cId="0" sldId="372"/>
        </pc:sldMkLst>
        <pc:spChg chg="mod">
          <ac:chgData name="Saadia McLeod" userId="a5a9a3967bb02a47" providerId="LiveId" clId="{B5D00FFB-78C0-4346-880E-E1768A722A83}" dt="2018-04-11T03:26:40.692" v="998" actId="20577"/>
          <ac:spMkLst>
            <pc:docMk/>
            <pc:sldMk cId="0" sldId="372"/>
            <ac:spMk id="34818" creationId="{00000000-0000-0000-0000-000000000000}"/>
          </ac:spMkLst>
        </pc:spChg>
        <pc:spChg chg="mod">
          <ac:chgData name="Saadia McLeod" userId="a5a9a3967bb02a47" providerId="LiveId" clId="{B5D00FFB-78C0-4346-880E-E1768A722A83}" dt="2018-04-11T20:43:13.207" v="3349" actId="20577"/>
          <ac:spMkLst>
            <pc:docMk/>
            <pc:sldMk cId="0" sldId="372"/>
            <ac:spMk id="34819" creationId="{00000000-0000-0000-0000-000000000000}"/>
          </ac:spMkLst>
        </pc:spChg>
      </pc:sldChg>
      <pc:sldChg chg="modSp">
        <pc:chgData name="Saadia McLeod" userId="a5a9a3967bb02a47" providerId="LiveId" clId="{B5D00FFB-78C0-4346-880E-E1768A722A83}" dt="2018-04-11T20:41:29.987" v="3051" actId="113"/>
        <pc:sldMkLst>
          <pc:docMk/>
          <pc:sldMk cId="0" sldId="373"/>
        </pc:sldMkLst>
        <pc:spChg chg="mod">
          <ac:chgData name="Saadia McLeod" userId="a5a9a3967bb02a47" providerId="LiveId" clId="{B5D00FFB-78C0-4346-880E-E1768A722A83}" dt="2018-04-11T20:41:29.987" v="3051" actId="113"/>
          <ac:spMkLst>
            <pc:docMk/>
            <pc:sldMk cId="0" sldId="373"/>
            <ac:spMk id="35842" creationId="{00000000-0000-0000-0000-000000000000}"/>
          </ac:spMkLst>
        </pc:spChg>
        <pc:spChg chg="mod">
          <ac:chgData name="Saadia McLeod" userId="a5a9a3967bb02a47" providerId="LiveId" clId="{B5D00FFB-78C0-4346-880E-E1768A722A83}" dt="2018-04-11T03:29:07.876" v="1022" actId="20577"/>
          <ac:spMkLst>
            <pc:docMk/>
            <pc:sldMk cId="0" sldId="373"/>
            <ac:spMk id="35843" creationId="{00000000-0000-0000-0000-000000000000}"/>
          </ac:spMkLst>
        </pc:spChg>
      </pc:sldChg>
      <pc:sldChg chg="modSp">
        <pc:chgData name="Saadia McLeod" userId="a5a9a3967bb02a47" providerId="LiveId" clId="{B5D00FFB-78C0-4346-880E-E1768A722A83}" dt="2018-04-11T20:40:59.225" v="3013" actId="20577"/>
        <pc:sldMkLst>
          <pc:docMk/>
          <pc:sldMk cId="0" sldId="374"/>
        </pc:sldMkLst>
        <pc:spChg chg="mod">
          <ac:chgData name="Saadia McLeod" userId="a5a9a3967bb02a47" providerId="LiveId" clId="{B5D00FFB-78C0-4346-880E-E1768A722A83}" dt="2018-04-11T20:40:59.225" v="3013" actId="20577"/>
          <ac:spMkLst>
            <pc:docMk/>
            <pc:sldMk cId="0" sldId="374"/>
            <ac:spMk id="36866" creationId="{00000000-0000-0000-0000-000000000000}"/>
          </ac:spMkLst>
        </pc:spChg>
        <pc:spChg chg="mod">
          <ac:chgData name="Saadia McLeod" userId="a5a9a3967bb02a47" providerId="LiveId" clId="{B5D00FFB-78C0-4346-880E-E1768A722A83}" dt="2018-04-11T03:31:05.903" v="1303" actId="20577"/>
          <ac:spMkLst>
            <pc:docMk/>
            <pc:sldMk cId="0" sldId="374"/>
            <ac:spMk id="36867" creationId="{00000000-0000-0000-0000-000000000000}"/>
          </ac:spMkLst>
        </pc:spChg>
      </pc:sldChg>
      <pc:sldChg chg="modSp">
        <pc:chgData name="Saadia McLeod" userId="a5a9a3967bb02a47" providerId="LiveId" clId="{B5D00FFB-78C0-4346-880E-E1768A722A83}" dt="2018-04-11T20:35:42.268" v="2928" actId="113"/>
        <pc:sldMkLst>
          <pc:docMk/>
          <pc:sldMk cId="0" sldId="376"/>
        </pc:sldMkLst>
        <pc:spChg chg="mod">
          <ac:chgData name="Saadia McLeod" userId="a5a9a3967bb02a47" providerId="LiveId" clId="{B5D00FFB-78C0-4346-880E-E1768A722A83}" dt="2018-04-11T20:35:42.268" v="2928" actId="113"/>
          <ac:spMkLst>
            <pc:docMk/>
            <pc:sldMk cId="0" sldId="376"/>
            <ac:spMk id="49155" creationId="{00000000-0000-0000-0000-000000000000}"/>
          </ac:spMkLst>
        </pc:spChg>
      </pc:sldChg>
      <pc:sldChg chg="modSp">
        <pc:chgData name="Saadia McLeod" userId="a5a9a3967bb02a47" providerId="LiveId" clId="{B5D00FFB-78C0-4346-880E-E1768A722A83}" dt="2018-04-11T20:36:28.882" v="2986" actId="20577"/>
        <pc:sldMkLst>
          <pc:docMk/>
          <pc:sldMk cId="0" sldId="377"/>
        </pc:sldMkLst>
        <pc:spChg chg="mod">
          <ac:chgData name="Saadia McLeod" userId="a5a9a3967bb02a47" providerId="LiveId" clId="{B5D00FFB-78C0-4346-880E-E1768A722A83}" dt="2018-04-11T20:27:06.935" v="2527" actId="20577"/>
          <ac:spMkLst>
            <pc:docMk/>
            <pc:sldMk cId="0" sldId="377"/>
            <ac:spMk id="51202" creationId="{00000000-0000-0000-0000-000000000000}"/>
          </ac:spMkLst>
        </pc:spChg>
        <pc:spChg chg="mod">
          <ac:chgData name="Saadia McLeod" userId="a5a9a3967bb02a47" providerId="LiveId" clId="{B5D00FFB-78C0-4346-880E-E1768A722A83}" dt="2018-04-11T20:36:28.882" v="2986" actId="20577"/>
          <ac:spMkLst>
            <pc:docMk/>
            <pc:sldMk cId="0" sldId="377"/>
            <ac:spMk id="51203" creationId="{00000000-0000-0000-0000-000000000000}"/>
          </ac:spMkLst>
        </pc:spChg>
      </pc:sldChg>
      <pc:sldChg chg="modSp">
        <pc:chgData name="Saadia McLeod" userId="a5a9a3967bb02a47" providerId="LiveId" clId="{B5D00FFB-78C0-4346-880E-E1768A722A83}" dt="2018-04-11T20:30:49.586" v="2793" actId="20577"/>
        <pc:sldMkLst>
          <pc:docMk/>
          <pc:sldMk cId="0" sldId="379"/>
        </pc:sldMkLst>
        <pc:spChg chg="mod">
          <ac:chgData name="Saadia McLeod" userId="a5a9a3967bb02a47" providerId="LiveId" clId="{B5D00FFB-78C0-4346-880E-E1768A722A83}" dt="2018-04-11T20:30:49.586" v="2793" actId="20577"/>
          <ac:spMkLst>
            <pc:docMk/>
            <pc:sldMk cId="0" sldId="379"/>
            <ac:spMk id="54275" creationId="{00000000-0000-0000-0000-000000000000}"/>
          </ac:spMkLst>
        </pc:spChg>
      </pc:sldChg>
      <pc:sldChg chg="del">
        <pc:chgData name="Saadia McLeod" userId="a5a9a3967bb02a47" providerId="LiveId" clId="{B5D00FFB-78C0-4346-880E-E1768A722A83}" dt="2018-04-11T03:41:35.165" v="1626" actId="2696"/>
        <pc:sldMkLst>
          <pc:docMk/>
          <pc:sldMk cId="0" sldId="382"/>
        </pc:sldMkLst>
      </pc:sldChg>
      <pc:sldChg chg="modSp">
        <pc:chgData name="Saadia McLeod" userId="a5a9a3967bb02a47" providerId="LiveId" clId="{B5D00FFB-78C0-4346-880E-E1768A722A83}" dt="2018-04-11T20:47:35.357" v="3485" actId="113"/>
        <pc:sldMkLst>
          <pc:docMk/>
          <pc:sldMk cId="0" sldId="385"/>
        </pc:sldMkLst>
        <pc:spChg chg="mod">
          <ac:chgData name="Saadia McLeod" userId="a5a9a3967bb02a47" providerId="LiveId" clId="{B5D00FFB-78C0-4346-880E-E1768A722A83}" dt="2018-04-11T20:47:35.357" v="3485" actId="113"/>
          <ac:spMkLst>
            <pc:docMk/>
            <pc:sldMk cId="0" sldId="385"/>
            <ac:spMk id="62467" creationId="{00000000-0000-0000-0000-000000000000}"/>
          </ac:spMkLst>
        </pc:spChg>
      </pc:sldChg>
      <pc:sldChg chg="modSp">
        <pc:chgData name="Saadia McLeod" userId="a5a9a3967bb02a47" providerId="LiveId" clId="{B5D00FFB-78C0-4346-880E-E1768A722A83}" dt="2018-04-11T20:51:04.770" v="4120" actId="20577"/>
        <pc:sldMkLst>
          <pc:docMk/>
          <pc:sldMk cId="0" sldId="388"/>
        </pc:sldMkLst>
        <pc:spChg chg="mod">
          <ac:chgData name="Saadia McLeod" userId="a5a9a3967bb02a47" providerId="LiveId" clId="{B5D00FFB-78C0-4346-880E-E1768A722A83}" dt="2018-04-11T20:51:04.770" v="4120" actId="20577"/>
          <ac:spMkLst>
            <pc:docMk/>
            <pc:sldMk cId="0" sldId="388"/>
            <ac:spMk id="69635" creationId="{00000000-0000-0000-0000-000000000000}"/>
          </ac:spMkLst>
        </pc:spChg>
      </pc:sldChg>
      <pc:sldChg chg="ord">
        <pc:chgData name="Saadia McLeod" userId="a5a9a3967bb02a47" providerId="LiveId" clId="{B5D00FFB-78C0-4346-880E-E1768A722A83}" dt="2018-04-11T04:12:47.113" v="1818"/>
        <pc:sldMkLst>
          <pc:docMk/>
          <pc:sldMk cId="1469231021" sldId="395"/>
        </pc:sldMkLst>
      </pc:sldChg>
      <pc:sldChg chg="modSp ord">
        <pc:chgData name="Saadia McLeod" userId="a5a9a3967bb02a47" providerId="LiveId" clId="{B5D00FFB-78C0-4346-880E-E1768A722A83}" dt="2018-04-11T04:10:15.353" v="1811"/>
        <pc:sldMkLst>
          <pc:docMk/>
          <pc:sldMk cId="3567322688" sldId="396"/>
        </pc:sldMkLst>
        <pc:spChg chg="mod">
          <ac:chgData name="Saadia McLeod" userId="a5a9a3967bb02a47" providerId="LiveId" clId="{B5D00FFB-78C0-4346-880E-E1768A722A83}" dt="2018-04-11T03:08:55.177" v="347" actId="113"/>
          <ac:spMkLst>
            <pc:docMk/>
            <pc:sldMk cId="3567322688" sldId="396"/>
            <ac:spMk id="10242" creationId="{00000000-0000-0000-0000-000000000000}"/>
          </ac:spMkLst>
        </pc:spChg>
        <pc:spChg chg="mod">
          <ac:chgData name="Saadia McLeod" userId="a5a9a3967bb02a47" providerId="LiveId" clId="{B5D00FFB-78C0-4346-880E-E1768A722A83}" dt="2018-04-11T03:09:03.715" v="348" actId="115"/>
          <ac:spMkLst>
            <pc:docMk/>
            <pc:sldMk cId="3567322688" sldId="396"/>
            <ac:spMk id="10243" creationId="{00000000-0000-0000-0000-000000000000}"/>
          </ac:spMkLst>
        </pc:spChg>
      </pc:sldChg>
      <pc:sldChg chg="modSp">
        <pc:chgData name="Saadia McLeod" userId="a5a9a3967bb02a47" providerId="LiveId" clId="{B5D00FFB-78C0-4346-880E-E1768A722A83}" dt="2018-04-11T03:20:43.188" v="742" actId="20577"/>
        <pc:sldMkLst>
          <pc:docMk/>
          <pc:sldMk cId="1918188332" sldId="398"/>
        </pc:sldMkLst>
        <pc:spChg chg="mod">
          <ac:chgData name="Saadia McLeod" userId="a5a9a3967bb02a47" providerId="LiveId" clId="{B5D00FFB-78C0-4346-880E-E1768A722A83}" dt="2018-04-11T03:20:43.188" v="742" actId="20577"/>
          <ac:spMkLst>
            <pc:docMk/>
            <pc:sldMk cId="1918188332" sldId="398"/>
            <ac:spMk id="3" creationId="{00000000-0000-0000-0000-000000000000}"/>
          </ac:spMkLst>
        </pc:spChg>
      </pc:sldChg>
      <pc:sldChg chg="modSp">
        <pc:chgData name="Saadia McLeod" userId="a5a9a3967bb02a47" providerId="LiveId" clId="{B5D00FFB-78C0-4346-880E-E1768A722A83}" dt="2018-04-11T03:21:20.608" v="759" actId="113"/>
        <pc:sldMkLst>
          <pc:docMk/>
          <pc:sldMk cId="1940320040" sldId="399"/>
        </pc:sldMkLst>
        <pc:spChg chg="mod">
          <ac:chgData name="Saadia McLeod" userId="a5a9a3967bb02a47" providerId="LiveId" clId="{B5D00FFB-78C0-4346-880E-E1768A722A83}" dt="2018-04-11T03:21:20.608" v="759" actId="113"/>
          <ac:spMkLst>
            <pc:docMk/>
            <pc:sldMk cId="1940320040" sldId="399"/>
            <ac:spMk id="2" creationId="{00000000-0000-0000-0000-000000000000}"/>
          </ac:spMkLst>
        </pc:spChg>
        <pc:spChg chg="mod">
          <ac:chgData name="Saadia McLeod" userId="a5a9a3967bb02a47" providerId="LiveId" clId="{B5D00FFB-78C0-4346-880E-E1768A722A83}" dt="2018-04-11T03:21:07.354" v="758" actId="20577"/>
          <ac:spMkLst>
            <pc:docMk/>
            <pc:sldMk cId="1940320040" sldId="399"/>
            <ac:spMk id="3" creationId="{00000000-0000-0000-0000-000000000000}"/>
          </ac:spMkLst>
        </pc:spChg>
      </pc:sldChg>
      <pc:sldChg chg="modSp">
        <pc:chgData name="Saadia McLeod" userId="a5a9a3967bb02a47" providerId="LiveId" clId="{B5D00FFB-78C0-4346-880E-E1768A722A83}" dt="2018-04-11T03:23:11.491" v="801" actId="20577"/>
        <pc:sldMkLst>
          <pc:docMk/>
          <pc:sldMk cId="3064324890" sldId="401"/>
        </pc:sldMkLst>
        <pc:spChg chg="mod">
          <ac:chgData name="Saadia McLeod" userId="a5a9a3967bb02a47" providerId="LiveId" clId="{B5D00FFB-78C0-4346-880E-E1768A722A83}" dt="2018-04-11T03:23:11.491" v="801" actId="20577"/>
          <ac:spMkLst>
            <pc:docMk/>
            <pc:sldMk cId="3064324890" sldId="401"/>
            <ac:spMk id="2" creationId="{00000000-0000-0000-0000-000000000000}"/>
          </ac:spMkLst>
        </pc:spChg>
      </pc:sldChg>
      <pc:sldChg chg="del">
        <pc:chgData name="Saadia McLeod" userId="a5a9a3967bb02a47" providerId="LiveId" clId="{B5D00FFB-78C0-4346-880E-E1768A722A83}" dt="2018-04-11T03:36:44.173" v="1562" actId="2696"/>
        <pc:sldMkLst>
          <pc:docMk/>
          <pc:sldMk cId="3752179924" sldId="403"/>
        </pc:sldMkLst>
      </pc:sldChg>
      <pc:sldChg chg="del">
        <pc:chgData name="Saadia McLeod" userId="a5a9a3967bb02a47" providerId="LiveId" clId="{B5D00FFB-78C0-4346-880E-E1768A722A83}" dt="2018-04-11T20:47:20.886" v="3484" actId="2696"/>
        <pc:sldMkLst>
          <pc:docMk/>
          <pc:sldMk cId="1290702837" sldId="405"/>
        </pc:sldMkLst>
      </pc:sldChg>
      <pc:sldChg chg="modSp del">
        <pc:chgData name="Saadia McLeod" userId="a5a9a3967bb02a47" providerId="LiveId" clId="{B5D00FFB-78C0-4346-880E-E1768A722A83}" dt="2018-04-11T03:43:57.272" v="1805" actId="2696"/>
        <pc:sldMkLst>
          <pc:docMk/>
          <pc:sldMk cId="1715955254" sldId="406"/>
        </pc:sldMkLst>
        <pc:spChg chg="mod">
          <ac:chgData name="Saadia McLeod" userId="a5a9a3967bb02a47" providerId="LiveId" clId="{B5D00FFB-78C0-4346-880E-E1768A722A83}" dt="2018-04-11T03:43:47.159" v="1804" actId="20577"/>
          <ac:spMkLst>
            <pc:docMk/>
            <pc:sldMk cId="1715955254" sldId="406"/>
            <ac:spMk id="2" creationId="{00000000-0000-0000-0000-000000000000}"/>
          </ac:spMkLst>
        </pc:spChg>
      </pc:sldChg>
      <pc:sldChg chg="del">
        <pc:chgData name="Saadia McLeod" userId="a5a9a3967bb02a47" providerId="LiveId" clId="{B5D00FFB-78C0-4346-880E-E1768A722A83}" dt="2018-04-11T03:44:57.527" v="1807" actId="2696"/>
        <pc:sldMkLst>
          <pc:docMk/>
          <pc:sldMk cId="1410868903" sldId="408"/>
        </pc:sldMkLst>
      </pc:sldChg>
      <pc:sldChg chg="addSp modSp add">
        <pc:chgData name="Saadia McLeod" userId="a5a9a3967bb02a47" providerId="LiveId" clId="{B5D00FFB-78C0-4346-880E-E1768A722A83}" dt="2018-04-11T04:18:00.694" v="2045" actId="20577"/>
        <pc:sldMkLst>
          <pc:docMk/>
          <pc:sldMk cId="2867176898" sldId="408"/>
        </pc:sldMkLst>
        <pc:spChg chg="add mod">
          <ac:chgData name="Saadia McLeod" userId="a5a9a3967bb02a47" providerId="LiveId" clId="{B5D00FFB-78C0-4346-880E-E1768A722A83}" dt="2018-04-11T04:17:51.915" v="2044" actId="20577"/>
          <ac:spMkLst>
            <pc:docMk/>
            <pc:sldMk cId="2867176898" sldId="408"/>
            <ac:spMk id="2" creationId="{2BA103AE-030F-4198-A28B-04F3735C33BC}"/>
          </ac:spMkLst>
        </pc:spChg>
        <pc:spChg chg="add mod">
          <ac:chgData name="Saadia McLeod" userId="a5a9a3967bb02a47" providerId="LiveId" clId="{B5D00FFB-78C0-4346-880E-E1768A722A83}" dt="2018-04-11T04:18:00.694" v="2045" actId="20577"/>
          <ac:spMkLst>
            <pc:docMk/>
            <pc:sldMk cId="2867176898" sldId="408"/>
            <ac:spMk id="3" creationId="{F4F733F6-4AB7-4AB9-A708-02B3D728F210}"/>
          </ac:spMkLst>
        </pc:spChg>
      </pc:sldChg>
      <pc:sldChg chg="modSp add">
        <pc:chgData name="Saadia McLeod" userId="a5a9a3967bb02a47" providerId="LiveId" clId="{B5D00FFB-78C0-4346-880E-E1768A722A83}" dt="2018-04-11T21:00:03.801" v="5707" actId="20577"/>
        <pc:sldMkLst>
          <pc:docMk/>
          <pc:sldMk cId="3792761408" sldId="409"/>
        </pc:sldMkLst>
        <pc:spChg chg="mod">
          <ac:chgData name="Saadia McLeod" userId="a5a9a3967bb02a47" providerId="LiveId" clId="{B5D00FFB-78C0-4346-880E-E1768A722A83}" dt="2018-04-11T20:59:37.309" v="5669" actId="20577"/>
          <ac:spMkLst>
            <pc:docMk/>
            <pc:sldMk cId="3792761408" sldId="409"/>
            <ac:spMk id="2" creationId="{D7FABFD5-C85F-48AA-AF78-10BB23C77351}"/>
          </ac:spMkLst>
        </pc:spChg>
        <pc:spChg chg="mod">
          <ac:chgData name="Saadia McLeod" userId="a5a9a3967bb02a47" providerId="LiveId" clId="{B5D00FFB-78C0-4346-880E-E1768A722A83}" dt="2018-04-11T21:00:03.801" v="5707" actId="20577"/>
          <ac:spMkLst>
            <pc:docMk/>
            <pc:sldMk cId="3792761408" sldId="409"/>
            <ac:spMk id="3" creationId="{667A77BB-72F6-4E66-BFA8-26C27C60C86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i="1" dirty="0" smtClean="0">
                <a:latin typeface="Times New Roman" pitchFamily="18" charset="0"/>
                <a:ea typeface="ＭＳ Ｐゴシック" charset="-128"/>
              </a:defRPr>
            </a:lvl1pPr>
          </a:lstStyle>
          <a:p>
            <a:pPr>
              <a:defRPr/>
            </a:pPr>
            <a:endParaRPr lang="en-US" dirty="0"/>
          </a:p>
        </p:txBody>
      </p:sp>
      <p:sp>
        <p:nvSpPr>
          <p:cNvPr id="1187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i="1" dirty="0" smtClean="0">
                <a:latin typeface="Times New Roman" pitchFamily="18" charset="0"/>
                <a:ea typeface="ＭＳ Ｐゴシック" charset="-128"/>
              </a:defRPr>
            </a:lvl1pPr>
          </a:lstStyle>
          <a:p>
            <a:pPr>
              <a:defRPr/>
            </a:pPr>
            <a:endParaRPr lang="en-US" dirty="0"/>
          </a:p>
        </p:txBody>
      </p:sp>
      <p:sp>
        <p:nvSpPr>
          <p:cNvPr id="716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87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i="1" dirty="0" smtClean="0">
                <a:latin typeface="Times New Roman" pitchFamily="18" charset="0"/>
                <a:ea typeface="ＭＳ Ｐゴシック" charset="-128"/>
              </a:defRPr>
            </a:lvl1pPr>
          </a:lstStyle>
          <a:p>
            <a:pPr>
              <a:defRPr/>
            </a:pPr>
            <a:endParaRPr lang="en-US" dirty="0"/>
          </a:p>
        </p:txBody>
      </p:sp>
      <p:sp>
        <p:nvSpPr>
          <p:cNvPr id="1187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i="1">
                <a:latin typeface="Times New Roman" panose="02020603050405020304" pitchFamily="18" charset="0"/>
              </a:defRPr>
            </a:lvl1pPr>
          </a:lstStyle>
          <a:p>
            <a:fld id="{AFE035C2-24E3-40A1-8536-A051700CBB6F}" type="slidenum">
              <a:rPr lang="en-US" altLang="en-US"/>
              <a:pPr/>
              <a:t>‹#›</a:t>
            </a:fld>
            <a:endParaRPr lang="en-US" altLang="en-US" dirty="0"/>
          </a:p>
        </p:txBody>
      </p:sp>
    </p:spTree>
    <p:extLst>
      <p:ext uri="{BB962C8B-B14F-4D97-AF65-F5344CB8AC3E}">
        <p14:creationId xmlns:p14="http://schemas.microsoft.com/office/powerpoint/2010/main" val="4499207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DC03ADE-9D40-4659-B349-C6D334F7DA8E}" type="slidenum">
              <a:rPr lang="en-US" altLang="en-US">
                <a:latin typeface="Times New Roman" panose="02020603050405020304" pitchFamily="18" charset="0"/>
              </a:rPr>
              <a:pPr/>
              <a:t>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645075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42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635D04B-8556-4EFB-88F2-69DB101A1975}" type="slidenum">
              <a:rPr lang="en-US" altLang="en-US">
                <a:latin typeface="Times New Roman" panose="02020603050405020304" pitchFamily="18" charset="0"/>
              </a:rPr>
              <a:pPr/>
              <a:t>13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821941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83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B080EE1-E1D8-49AE-83B3-CA3F6575057B}" type="slidenum">
              <a:rPr lang="en-US" altLang="en-US">
                <a:latin typeface="Times New Roman" panose="02020603050405020304" pitchFamily="18" charset="0"/>
              </a:rPr>
              <a:pPr/>
              <a:t>14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620317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93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CD195C7-133F-46FA-A9C8-C54E71996A59}" type="slidenum">
              <a:rPr lang="en-US" altLang="en-US">
                <a:latin typeface="Times New Roman" panose="02020603050405020304" pitchFamily="18" charset="0"/>
              </a:rPr>
              <a:pPr/>
              <a:t>15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623545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13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2A053A5-A973-411D-8BAE-4D1A6345EEF7}" type="slidenum">
              <a:rPr lang="en-US" altLang="en-US">
                <a:latin typeface="Times New Roman" panose="02020603050405020304" pitchFamily="18" charset="0"/>
              </a:rPr>
              <a:pPr/>
              <a:t>16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709793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8.1 </a:t>
            </a:r>
            <a:r>
              <a:rPr lang="en-US" sz="1200" b="0" i="0" u="none" strike="noStrike" kern="1200" baseline="0" dirty="0">
                <a:solidFill>
                  <a:schemeClr val="tx1"/>
                </a:solidFill>
                <a:latin typeface="Times New Roman" charset="0"/>
                <a:ea typeface="ＭＳ Ｐゴシック" charset="-128"/>
                <a:cs typeface="ＭＳ Ｐゴシック" charset="-128"/>
              </a:rPr>
              <a:t>12-Month and Lifetime U.S. Prevalence of Major Depressive and Bipolar Disorders</a:t>
            </a:r>
            <a:endParaRPr lang="en-US" dirty="0"/>
          </a:p>
        </p:txBody>
      </p:sp>
      <p:sp>
        <p:nvSpPr>
          <p:cNvPr id="4" name="Slide Number Placeholder 3"/>
          <p:cNvSpPr>
            <a:spLocks noGrp="1"/>
          </p:cNvSpPr>
          <p:nvPr>
            <p:ph type="sldNum" sz="quarter" idx="10"/>
          </p:nvPr>
        </p:nvSpPr>
        <p:spPr/>
        <p:txBody>
          <a:bodyPr/>
          <a:lstStyle/>
          <a:p>
            <a:fld id="{AFE035C2-24E3-40A1-8536-A051700CBB6F}" type="slidenum">
              <a:rPr lang="en-US" altLang="en-US" smtClean="0"/>
              <a:pPr/>
              <a:t>17</a:t>
            </a:fld>
            <a:endParaRPr lang="en-US" altLang="en-US" dirty="0"/>
          </a:p>
        </p:txBody>
      </p:sp>
    </p:spTree>
    <p:extLst>
      <p:ext uri="{BB962C8B-B14F-4D97-AF65-F5344CB8AC3E}">
        <p14:creationId xmlns:p14="http://schemas.microsoft.com/office/powerpoint/2010/main" val="3491956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8.2 </a:t>
            </a:r>
            <a:r>
              <a:rPr lang="en-US" dirty="0"/>
              <a:t>Multipath model of depression</a:t>
            </a:r>
          </a:p>
          <a:p>
            <a:r>
              <a:rPr lang="en-US" sz="1200" b="0" i="0" u="none" strike="noStrike" kern="1200" baseline="0" dirty="0">
                <a:solidFill>
                  <a:schemeClr val="tx1"/>
                </a:solidFill>
                <a:latin typeface="Times New Roman" charset="0"/>
                <a:ea typeface="ＭＳ Ｐゴシック" charset="-128"/>
                <a:cs typeface="ＭＳ Ｐゴシック" charset="-128"/>
              </a:rPr>
              <a:t>The dimensions interact with one another and combine in different ways to result in depression.</a:t>
            </a:r>
            <a:endParaRPr lang="en-US" dirty="0"/>
          </a:p>
        </p:txBody>
      </p:sp>
      <p:sp>
        <p:nvSpPr>
          <p:cNvPr id="4" name="Slide Number Placeholder 3"/>
          <p:cNvSpPr>
            <a:spLocks noGrp="1"/>
          </p:cNvSpPr>
          <p:nvPr>
            <p:ph type="sldNum" sz="quarter" idx="10"/>
          </p:nvPr>
        </p:nvSpPr>
        <p:spPr/>
        <p:txBody>
          <a:bodyPr/>
          <a:lstStyle/>
          <a:p>
            <a:fld id="{AFE035C2-24E3-40A1-8536-A051700CBB6F}" type="slidenum">
              <a:rPr lang="en-US" altLang="en-US" smtClean="0"/>
              <a:pPr/>
              <a:t>18</a:t>
            </a:fld>
            <a:endParaRPr lang="en-US" altLang="en-US" dirty="0"/>
          </a:p>
        </p:txBody>
      </p:sp>
    </p:spTree>
    <p:extLst>
      <p:ext uri="{BB962C8B-B14F-4D97-AF65-F5344CB8AC3E}">
        <p14:creationId xmlns:p14="http://schemas.microsoft.com/office/powerpoint/2010/main" val="6977163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AE13670-75E9-402E-B7CD-6BF8DE31F09E}" type="slidenum">
              <a:rPr lang="en-US" altLang="en-US">
                <a:latin typeface="Times New Roman" panose="02020603050405020304" pitchFamily="18" charset="0"/>
              </a:rPr>
              <a:pPr/>
              <a:t>19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924739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44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8069FA2-6F59-470A-B3E2-195EEABAB7AF}" type="slidenum">
              <a:rPr lang="en-US" altLang="en-US">
                <a:latin typeface="Times New Roman" panose="02020603050405020304" pitchFamily="18" charset="0"/>
              </a:rPr>
              <a:pPr/>
              <a:t>20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3540454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54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0EEFD9B-C7F1-4741-92C8-27659F1CA813}" type="slidenum">
              <a:rPr lang="en-US" altLang="en-US">
                <a:latin typeface="Times New Roman" panose="02020603050405020304" pitchFamily="18" charset="0"/>
              </a:rPr>
              <a:pPr/>
              <a:t>21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583473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B34BB17-3D56-41F7-95CB-0D63AA683A6F}" type="slidenum">
              <a:rPr lang="en-US" altLang="en-US">
                <a:latin typeface="Times New Roman" panose="02020603050405020304" pitchFamily="18" charset="0"/>
              </a:rPr>
              <a:pPr/>
              <a:t>22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35498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C65C202-F96E-48D3-8948-DE2E563841AF}" type="slidenum">
              <a:rPr lang="en-US" altLang="en-US">
                <a:latin typeface="Times New Roman" panose="02020603050405020304" pitchFamily="18" charset="0"/>
              </a:rPr>
              <a:pPr/>
              <a:t>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4946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B68FE22-6DD1-4E16-AEBE-9144A9489516}" type="slidenum">
              <a:rPr lang="en-US" altLang="en-US">
                <a:latin typeface="Times New Roman" panose="02020603050405020304" pitchFamily="18" charset="0"/>
              </a:rPr>
              <a:pPr/>
              <a:t>23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121743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p:spPr>
      </p:sp>
      <p:sp>
        <p:nvSpPr>
          <p:cNvPr id="1085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085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39D565F-6064-4A6D-AB25-3B9ADB45F505}" type="slidenum">
              <a:rPr lang="en-US" altLang="en-US">
                <a:latin typeface="Times New Roman" panose="02020603050405020304" pitchFamily="18" charset="0"/>
              </a:rPr>
              <a:pPr/>
              <a:t>24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143367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a:t>
            </a:r>
            <a:r>
              <a:rPr lang="en-US" b="1" baseline="0" dirty="0"/>
              <a:t> 8.4 </a:t>
            </a:r>
            <a:r>
              <a:rPr lang="en-US" baseline="0" dirty="0"/>
              <a:t>Beck’s six types of faulty thinking</a:t>
            </a:r>
            <a:endParaRPr lang="en-US" dirty="0"/>
          </a:p>
        </p:txBody>
      </p:sp>
      <p:sp>
        <p:nvSpPr>
          <p:cNvPr id="4" name="Slide Number Placeholder 3"/>
          <p:cNvSpPr>
            <a:spLocks noGrp="1"/>
          </p:cNvSpPr>
          <p:nvPr>
            <p:ph type="sldNum" sz="quarter" idx="10"/>
          </p:nvPr>
        </p:nvSpPr>
        <p:spPr/>
        <p:txBody>
          <a:bodyPr/>
          <a:lstStyle/>
          <a:p>
            <a:fld id="{AFE035C2-24E3-40A1-8536-A051700CBB6F}" type="slidenum">
              <a:rPr lang="en-US" altLang="en-US" smtClean="0"/>
              <a:pPr/>
              <a:t>25</a:t>
            </a:fld>
            <a:endParaRPr lang="en-US" altLang="en-US" dirty="0"/>
          </a:p>
        </p:txBody>
      </p:sp>
    </p:spTree>
    <p:extLst>
      <p:ext uri="{BB962C8B-B14F-4D97-AF65-F5344CB8AC3E}">
        <p14:creationId xmlns:p14="http://schemas.microsoft.com/office/powerpoint/2010/main" val="23501845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6F69903-230A-4FA7-9676-3E5875352A78}" type="slidenum">
              <a:rPr lang="en-US" altLang="en-US">
                <a:latin typeface="Times New Roman" panose="02020603050405020304" pitchFamily="18" charset="0"/>
              </a:rPr>
              <a:pPr/>
              <a:t>26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5753368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C62D5AE-C579-43E5-AE6A-97535E235F32}" type="slidenum">
              <a:rPr lang="en-US" altLang="en-US">
                <a:latin typeface="Times New Roman" panose="02020603050405020304" pitchFamily="18" charset="0"/>
              </a:rPr>
              <a:pPr/>
              <a:t>27</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2575312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8861671-E388-4FAD-AE3F-B06A9C680B01}" type="slidenum">
              <a:rPr lang="en-US" altLang="en-US">
                <a:latin typeface="Times New Roman" panose="02020603050405020304" pitchFamily="18" charset="0"/>
              </a:rPr>
              <a:pPr/>
              <a:t>28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6635296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198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F48E069-7294-4FF6-B095-12E2015041C1}" type="slidenum">
              <a:rPr lang="en-US" altLang="en-US">
                <a:latin typeface="Times New Roman" panose="02020603050405020304" pitchFamily="18" charset="0"/>
              </a:rPr>
              <a:pPr/>
              <a:t>29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4552880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218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DE16E52-1729-4BA5-8CCF-BF3CC2883D87}" type="slidenum">
              <a:rPr lang="en-US" altLang="en-US">
                <a:latin typeface="Times New Roman" panose="02020603050405020304" pitchFamily="18" charset="0"/>
              </a:rPr>
              <a:pPr/>
              <a:t>30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1105867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228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754CF4C-5124-4406-8D5E-FAF043833E00}" type="slidenum">
              <a:rPr lang="en-US" altLang="en-US">
                <a:latin typeface="Times New Roman" panose="02020603050405020304" pitchFamily="18" charset="0"/>
              </a:rPr>
              <a:pPr/>
              <a:t>31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8186260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ABE13DE-D01F-4267-9CED-CEAF978BAF26}" type="slidenum">
              <a:rPr lang="en-US" altLang="en-US">
                <a:latin typeface="Times New Roman" panose="02020603050405020304" pitchFamily="18" charset="0"/>
              </a:rPr>
              <a:pPr/>
              <a:t>32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814367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58B1FB0-9FF8-484A-AB2E-774C122DC553}" type="slidenum">
              <a:rPr lang="en-US" altLang="en-US">
                <a:latin typeface="Times New Roman" panose="02020603050405020304" pitchFamily="18" charset="0"/>
              </a:rPr>
              <a:pPr/>
              <a:t>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6187017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E927B24-61B8-42BA-BAAC-28D5F6367763}" type="slidenum">
              <a:rPr lang="en-US" altLang="en-US">
                <a:latin typeface="Times New Roman" panose="02020603050405020304" pitchFamily="18" charset="0"/>
              </a:rPr>
              <a:pPr/>
              <a:t>33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4021405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269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E1D75A2-D1DF-4B4B-BF3A-A9ED4C56E82B}" type="slidenum">
              <a:rPr lang="en-US" altLang="en-US">
                <a:latin typeface="Times New Roman" panose="02020603050405020304" pitchFamily="18" charset="0"/>
              </a:rPr>
              <a:pPr/>
              <a:t>35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6195417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300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9FC58E7-7814-4D3B-87ED-8E03C85E8F7E}" type="slidenum">
              <a:rPr lang="en-US" altLang="en-US">
                <a:latin typeface="Times New Roman" panose="02020603050405020304" pitchFamily="18" charset="0"/>
              </a:rPr>
              <a:pPr/>
              <a:t>36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1918741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8-7 </a:t>
            </a:r>
            <a:r>
              <a:rPr lang="en-US" dirty="0"/>
              <a:t>Bipolar disorders</a:t>
            </a:r>
          </a:p>
        </p:txBody>
      </p:sp>
      <p:sp>
        <p:nvSpPr>
          <p:cNvPr id="4" name="Slide Number Placeholder 3"/>
          <p:cNvSpPr>
            <a:spLocks noGrp="1"/>
          </p:cNvSpPr>
          <p:nvPr>
            <p:ph type="sldNum" sz="quarter" idx="10"/>
          </p:nvPr>
        </p:nvSpPr>
        <p:spPr/>
        <p:txBody>
          <a:bodyPr/>
          <a:lstStyle/>
          <a:p>
            <a:fld id="{AFE035C2-24E3-40A1-8536-A051700CBB6F}" type="slidenum">
              <a:rPr lang="en-US" altLang="en-US" smtClean="0"/>
              <a:pPr/>
              <a:t>37</a:t>
            </a:fld>
            <a:endParaRPr lang="en-US" altLang="en-US" dirty="0"/>
          </a:p>
        </p:txBody>
      </p:sp>
    </p:spTree>
    <p:extLst>
      <p:ext uri="{BB962C8B-B14F-4D97-AF65-F5344CB8AC3E}">
        <p14:creationId xmlns:p14="http://schemas.microsoft.com/office/powerpoint/2010/main" val="28541642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a:t>
            </a:r>
            <a:r>
              <a:rPr lang="en-US" b="1" baseline="0" dirty="0"/>
              <a:t> 8.1 </a:t>
            </a:r>
            <a:r>
              <a:rPr lang="en-US" baseline="0" dirty="0"/>
              <a:t>Symptoms of depression and hypomania/mania</a:t>
            </a:r>
            <a:endParaRPr lang="en-US" dirty="0"/>
          </a:p>
        </p:txBody>
      </p:sp>
      <p:sp>
        <p:nvSpPr>
          <p:cNvPr id="4" name="Slide Number Placeholder 3"/>
          <p:cNvSpPr>
            <a:spLocks noGrp="1"/>
          </p:cNvSpPr>
          <p:nvPr>
            <p:ph type="sldNum" sz="quarter" idx="10"/>
          </p:nvPr>
        </p:nvSpPr>
        <p:spPr/>
        <p:txBody>
          <a:bodyPr/>
          <a:lstStyle/>
          <a:p>
            <a:fld id="{AFE035C2-24E3-40A1-8536-A051700CBB6F}" type="slidenum">
              <a:rPr lang="en-US" altLang="en-US" smtClean="0"/>
              <a:pPr/>
              <a:t>38</a:t>
            </a:fld>
            <a:endParaRPr lang="en-US" altLang="en-US" dirty="0"/>
          </a:p>
        </p:txBody>
      </p:sp>
    </p:spTree>
    <p:extLst>
      <p:ext uri="{BB962C8B-B14F-4D97-AF65-F5344CB8AC3E}">
        <p14:creationId xmlns:p14="http://schemas.microsoft.com/office/powerpoint/2010/main" val="36721574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83FA025-982B-4752-9616-EC0559F093D3}" type="slidenum">
              <a:rPr lang="en-US" altLang="en-US">
                <a:latin typeface="Times New Roman" panose="02020603050405020304" pitchFamily="18" charset="0"/>
              </a:rPr>
              <a:pPr/>
              <a:t>39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8684266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83FA025-982B-4752-9616-EC0559F093D3}" type="slidenum">
              <a:rPr lang="en-US" altLang="en-US">
                <a:latin typeface="Times New Roman" panose="02020603050405020304" pitchFamily="18" charset="0"/>
              </a:rPr>
              <a:pPr/>
              <a:t>40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9746275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AF02CB1-4428-4FE1-BE3C-64F9CAAC2F19}" type="slidenum">
              <a:rPr lang="en-US" altLang="en-US">
                <a:latin typeface="Times New Roman" panose="02020603050405020304" pitchFamily="18" charset="0"/>
              </a:rPr>
              <a:pPr/>
              <a:t>41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8673908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0E11D76-8F85-4D1E-B262-D09B0A415ECE}" type="slidenum">
              <a:rPr lang="en-US" altLang="en-US">
                <a:latin typeface="Times New Roman" panose="02020603050405020304" pitchFamily="18" charset="0"/>
              </a:rPr>
              <a:pPr/>
              <a:t>42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3392510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1FE0A91-B120-4518-8F6F-1679EC81C021}" type="slidenum">
              <a:rPr lang="en-US" altLang="en-US">
                <a:latin typeface="Times New Roman" panose="02020603050405020304" pitchFamily="18" charset="0"/>
              </a:rPr>
              <a:pPr/>
              <a:t>43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389775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7AF4166-27C1-4D53-8E66-C44E5D2A5BE4}" type="slidenum">
              <a:rPr lang="en-US" altLang="en-US">
                <a:latin typeface="Times New Roman" panose="02020603050405020304" pitchFamily="18" charset="0"/>
              </a:rPr>
              <a:pPr/>
              <a:t>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9071211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D773B0F-70AF-4D24-9340-B46092402435}" type="slidenum">
              <a:rPr lang="en-US" altLang="en-US">
                <a:latin typeface="Times New Roman" panose="02020603050405020304" pitchFamily="18" charset="0"/>
              </a:rPr>
              <a:pPr/>
              <a:t>44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121340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33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0C38088-FDBB-4E75-863E-6CC64E0FEC11}" type="slidenum">
              <a:rPr lang="en-US" altLang="en-US">
                <a:latin typeface="Times New Roman" panose="02020603050405020304" pitchFamily="18" charset="0"/>
              </a:rPr>
              <a:pPr/>
              <a:t>45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1076285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ln/>
        </p:spPr>
      </p:sp>
      <p:sp>
        <p:nvSpPr>
          <p:cNvPr id="135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35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391D7DA-8459-4756-9275-D035ECB5C1C4}" type="slidenum">
              <a:rPr lang="en-US" altLang="en-US">
                <a:latin typeface="Times New Roman" panose="02020603050405020304" pitchFamily="18" charset="0"/>
              </a:rPr>
              <a:pPr/>
              <a:t>46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1366813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ln/>
        </p:spPr>
      </p:sp>
      <p:sp>
        <p:nvSpPr>
          <p:cNvPr id="139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39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AE09FD8-B532-4524-A05E-97D94E631EDD}" type="slidenum">
              <a:rPr lang="en-US" altLang="en-US">
                <a:latin typeface="Times New Roman" panose="02020603050405020304" pitchFamily="18" charset="0"/>
              </a:rPr>
              <a:pPr/>
              <a:t>47</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1097755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a:ln/>
        </p:spPr>
      </p:sp>
      <p:sp>
        <p:nvSpPr>
          <p:cNvPr id="140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140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0292D4D-1D9D-40BF-9F2C-9DEA69BA5D4C}" type="slidenum">
              <a:rPr lang="en-US" altLang="en-US">
                <a:latin typeface="Times New Roman" panose="02020603050405020304" pitchFamily="18" charset="0"/>
              </a:rPr>
              <a:pPr/>
              <a:t>48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773854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C9AE6EE-3A6D-478F-B067-EB65651FB4D3}" type="slidenum">
              <a:rPr lang="en-US" altLang="en-US">
                <a:latin typeface="Times New Roman" panose="02020603050405020304" pitchFamily="18" charset="0"/>
              </a:rPr>
              <a:pPr/>
              <a:t>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869288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FEEAF4B-14B8-4710-B85A-E62D4F6D5548}" type="slidenum">
              <a:rPr lang="en-US" altLang="en-US">
                <a:latin typeface="Times New Roman" panose="02020603050405020304" pitchFamily="18" charset="0"/>
              </a:rPr>
              <a:pPr/>
              <a:t>7</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114106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162E9A3-3CD6-4CC8-BA42-C7A28B5917E7}" type="slidenum">
              <a:rPr lang="en-US" altLang="en-US">
                <a:latin typeface="Times New Roman" panose="02020603050405020304" pitchFamily="18" charset="0"/>
              </a:rPr>
              <a:pPr/>
              <a:t>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608685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8.2 </a:t>
            </a:r>
            <a:r>
              <a:rPr lang="en-US" dirty="0"/>
              <a:t>Depressive disorders</a:t>
            </a:r>
          </a:p>
        </p:txBody>
      </p:sp>
      <p:sp>
        <p:nvSpPr>
          <p:cNvPr id="4" name="Slide Number Placeholder 3"/>
          <p:cNvSpPr>
            <a:spLocks noGrp="1"/>
          </p:cNvSpPr>
          <p:nvPr>
            <p:ph type="sldNum" sz="quarter" idx="10"/>
          </p:nvPr>
        </p:nvSpPr>
        <p:spPr/>
        <p:txBody>
          <a:bodyPr/>
          <a:lstStyle/>
          <a:p>
            <a:fld id="{AFE035C2-24E3-40A1-8536-A051700CBB6F}" type="slidenum">
              <a:rPr lang="en-US" altLang="en-US" smtClean="0"/>
              <a:pPr/>
              <a:t>9</a:t>
            </a:fld>
            <a:endParaRPr lang="en-US" altLang="en-US" dirty="0"/>
          </a:p>
        </p:txBody>
      </p:sp>
    </p:spTree>
    <p:extLst>
      <p:ext uri="{BB962C8B-B14F-4D97-AF65-F5344CB8AC3E}">
        <p14:creationId xmlns:p14="http://schemas.microsoft.com/office/powerpoint/2010/main" val="3833070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921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D1351B0-ED8E-46FE-A4FC-814A2A4D0015}" type="slidenum">
              <a:rPr lang="en-US" altLang="en-US">
                <a:latin typeface="Times New Roman" panose="02020603050405020304" pitchFamily="18" charset="0"/>
              </a:rPr>
              <a:pPr/>
              <a:t>10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1657330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0" y="4419600"/>
            <a:ext cx="2590893" cy="2377440"/>
          </a:xfrm>
          <a:prstGeom prst="rect">
            <a:avLst/>
          </a:prstGeom>
        </p:spPr>
      </p:pic>
      <p:sp>
        <p:nvSpPr>
          <p:cNvPr id="2" name="Title 1"/>
          <p:cNvSpPr>
            <a:spLocks noGrp="1"/>
          </p:cNvSpPr>
          <p:nvPr>
            <p:ph type="ctrTitle"/>
          </p:nvPr>
        </p:nvSpPr>
        <p:spPr>
          <a:xfrm>
            <a:off x="1612751" y="3684587"/>
            <a:ext cx="6616849" cy="1470025"/>
          </a:xfrm>
        </p:spPr>
        <p:txBody>
          <a:bodyPr/>
          <a:lstStyle>
            <a:lvl1pPr algn="r">
              <a:defRPr/>
            </a:lvl1pPr>
          </a:lstStyle>
          <a:p>
            <a:r>
              <a:rPr lang="en-US" dirty="0"/>
              <a:t>Click to edit Master title style</a:t>
            </a:r>
          </a:p>
        </p:txBody>
      </p:sp>
      <p:sp>
        <p:nvSpPr>
          <p:cNvPr id="7" name="Date Placeholder 3"/>
          <p:cNvSpPr>
            <a:spLocks noGrp="1"/>
          </p:cNvSpPr>
          <p:nvPr>
            <p:ph type="dt" sz="half" idx="10"/>
          </p:nvPr>
        </p:nvSpPr>
        <p:spPr/>
        <p:txBody>
          <a:bodyPr/>
          <a:lstStyle>
            <a:lvl1pPr>
              <a:defRPr/>
            </a:lvl1pPr>
          </a:lstStyle>
          <a:p>
            <a:pPr>
              <a:defRPr/>
            </a:pPr>
            <a:fld id="{FFE80312-99A9-4855-8303-9D5C8872654F}" type="datetimeFigureOut">
              <a:rPr lang="en-US"/>
              <a:pPr>
                <a:defRPr/>
              </a:pPr>
              <a:t>4/10/2018</a:t>
            </a:fld>
            <a:endParaRPr lang="en-US" dirty="0"/>
          </a:p>
        </p:txBody>
      </p:sp>
      <p:sp>
        <p:nvSpPr>
          <p:cNvPr id="8" name="Footer Placeholder 4"/>
          <p:cNvSpPr>
            <a:spLocks noGrp="1"/>
          </p:cNvSpPr>
          <p:nvPr>
            <p:ph type="ftr" sz="quarter" idx="11"/>
          </p:nvPr>
        </p:nvSpPr>
        <p:spPr/>
        <p:txBody>
          <a:bodyPr/>
          <a:lstStyle>
            <a:lvl1pPr>
              <a:defRPr dirty="0"/>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C21B657-3058-4F78-91EC-6722CDBF360E}" type="slidenum">
              <a:rPr lang="en-US"/>
              <a:pPr>
                <a:defRPr/>
              </a:pPr>
              <a:t>‹#›</a:t>
            </a:fld>
            <a:endParaRPr lang="en-US" dirty="0"/>
          </a:p>
        </p:txBody>
      </p:sp>
      <p:sp>
        <p:nvSpPr>
          <p:cNvPr id="11" name="Text Placeholder 3"/>
          <p:cNvSpPr>
            <a:spLocks noGrp="1"/>
          </p:cNvSpPr>
          <p:nvPr>
            <p:ph type="body" sz="quarter" idx="13" hasCustomPrompt="1"/>
          </p:nvPr>
        </p:nvSpPr>
        <p:spPr>
          <a:xfrm>
            <a:off x="7086600" y="2483979"/>
            <a:ext cx="1066800" cy="996696"/>
          </a:xfrm>
          <a:ln w="28575">
            <a:solidFill>
              <a:srgbClr val="5BA9C1"/>
            </a:solidFill>
          </a:ln>
        </p:spPr>
        <p:style>
          <a:lnRef idx="2">
            <a:schemeClr val="accent3"/>
          </a:lnRef>
          <a:fillRef idx="1">
            <a:schemeClr val="lt1"/>
          </a:fillRef>
          <a:effectRef idx="0">
            <a:schemeClr val="accent3"/>
          </a:effectRef>
          <a:fontRef idx="none"/>
        </p:style>
        <p:txBody>
          <a:bodyPr/>
          <a:lstStyle>
            <a:lvl1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1pPr>
            <a:lvl2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2pPr>
            <a:lvl3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3pPr>
            <a:lvl4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4pPr>
            <a:lvl5pPr marL="0" indent="0" algn="ctr" defTabSz="914400" rtl="0" eaLnBrk="1" fontAlgn="auto" latinLnBrk="0" hangingPunct="1">
              <a:spcBef>
                <a:spcPts val="900"/>
              </a:spcBef>
              <a:spcAft>
                <a:spcPts val="0"/>
              </a:spcAft>
              <a:buFont typeface="Wingdings" pitchFamily="2" charset="2"/>
              <a:buNone/>
              <a:defRPr lang="en-US" sz="5400" b="1" kern="1200" dirty="0">
                <a:solidFill>
                  <a:prstClr val="black"/>
                </a:solidFill>
                <a:latin typeface="Arial" pitchFamily="34" charset="0"/>
                <a:ea typeface="+mn-ea"/>
                <a:cs typeface="Arial" pitchFamily="34" charset="0"/>
              </a:defRPr>
            </a:lvl5pPr>
          </a:lstStyle>
          <a:p>
            <a:pPr lvl="0"/>
            <a:r>
              <a:rPr lang="en-US" dirty="0"/>
              <a:t>x</a:t>
            </a:r>
          </a:p>
        </p:txBody>
      </p:sp>
      <p:pic>
        <p:nvPicPr>
          <p:cNvPr id="3" name="Picture 2"/>
          <p:cNvPicPr>
            <a:picLocks noChangeAspect="1"/>
          </p:cNvPicPr>
          <p:nvPr userDrawn="1"/>
        </p:nvPicPr>
        <p:blipFill>
          <a:blip r:embed="rId3"/>
          <a:stretch>
            <a:fillRect/>
          </a:stretch>
        </p:blipFill>
        <p:spPr>
          <a:xfrm>
            <a:off x="0" y="5552"/>
            <a:ext cx="6934200" cy="2590800"/>
          </a:xfrm>
          <a:prstGeom prst="rect">
            <a:avLst/>
          </a:prstGeom>
        </p:spPr>
      </p:pic>
      <p:sp>
        <p:nvSpPr>
          <p:cNvPr id="10" name="TextBox 6"/>
          <p:cNvSpPr txBox="1">
            <a:spLocks noChangeArrowheads="1"/>
          </p:cNvSpPr>
          <p:nvPr userDrawn="1"/>
        </p:nvSpPr>
        <p:spPr bwMode="auto">
          <a:xfrm>
            <a:off x="6284118" y="6472947"/>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defRPr/>
            </a:pPr>
            <a:r>
              <a:rPr lang="en-US" sz="1200" dirty="0">
                <a:solidFill>
                  <a:prstClr val="black"/>
                </a:solidFill>
              </a:rPr>
              <a:t>© Cengage Learning 2016</a:t>
            </a:r>
          </a:p>
        </p:txBody>
      </p:sp>
    </p:spTree>
    <p:extLst>
      <p:ext uri="{BB962C8B-B14F-4D97-AF65-F5344CB8AC3E}">
        <p14:creationId xmlns:p14="http://schemas.microsoft.com/office/powerpoint/2010/main" val="151907359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A3E0782E-3F9F-462E-82AD-708777655CA3}" type="datetimeFigureOut">
              <a:rPr lang="en-US"/>
              <a:pPr>
                <a:defRPr/>
              </a:pPr>
              <a:t>4/10/2018</a:t>
            </a:fld>
            <a:endParaRPr lang="en-US" dirty="0"/>
          </a:p>
        </p:txBody>
      </p:sp>
      <p:sp>
        <p:nvSpPr>
          <p:cNvPr id="4" name="Footer Placeholder 2"/>
          <p:cNvSpPr>
            <a:spLocks noGrp="1"/>
          </p:cNvSpPr>
          <p:nvPr>
            <p:ph type="ftr" sz="quarter" idx="11"/>
          </p:nvPr>
        </p:nvSpPr>
        <p:spPr/>
        <p:txBody>
          <a:bodyPr/>
          <a:lstStyle>
            <a:lvl1pPr>
              <a:defRPr dirty="0"/>
            </a:lvl1pPr>
          </a:lstStyle>
          <a:p>
            <a:pPr>
              <a:defRPr/>
            </a:pP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04BE63F4-A616-4BB9-A31E-CBB37186DD9F}" type="slidenum">
              <a:rPr lang="en-US"/>
              <a:pPr>
                <a:defRPr/>
              </a:pPr>
              <a:t>‹#›</a:t>
            </a:fld>
            <a:endParaRPr lang="en-US" dirty="0"/>
          </a:p>
        </p:txBody>
      </p:sp>
    </p:spTree>
    <p:extLst>
      <p:ext uri="{BB962C8B-B14F-4D97-AF65-F5344CB8AC3E}">
        <p14:creationId xmlns:p14="http://schemas.microsoft.com/office/powerpoint/2010/main" val="194011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0590"/>
            <a:ext cx="8229600" cy="529501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4/10/2018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0" name="Title Placeholder 1"/>
          <p:cNvSpPr>
            <a:spLocks noGrp="1"/>
          </p:cNvSpPr>
          <p:nvPr>
            <p:ph type="title"/>
          </p:nvPr>
        </p:nvSpPr>
        <p:spPr bwMode="auto">
          <a:xfrm>
            <a:off x="0" y="12550"/>
            <a:ext cx="9139518" cy="1282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9" name="Straight Connector 8"/>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96117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4/10/2018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2" name="Title Placeholder 1"/>
          <p:cNvSpPr>
            <a:spLocks noGrp="1"/>
          </p:cNvSpPr>
          <p:nvPr>
            <p:ph type="title"/>
          </p:nvPr>
        </p:nvSpPr>
        <p:spPr bwMode="auto">
          <a:xfrm>
            <a:off x="0" y="12551"/>
            <a:ext cx="9139518" cy="120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8" name="Straight Connector 7"/>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6607030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prstClr val="black">
                    <a:tint val="75000"/>
                  </a:prstClr>
                </a:solidFill>
              </a:defRPr>
            </a:lvl1pPr>
          </a:lstStyle>
          <a:p>
            <a:pPr>
              <a:defRPr/>
            </a:pPr>
            <a:fld id="{0B888C24-60D4-46A5-BB56-7E7DB7247923}" type="datetimeFigureOut">
              <a:rPr lang="en-US"/>
              <a:pPr>
                <a:defRPr/>
              </a:pPr>
              <a:t>4/10/2018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prstClr val="black">
                    <a:tint val="75000"/>
                  </a:prst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prstClr val="black">
                    <a:tint val="75000"/>
                  </a:prstClr>
                </a:solidFill>
              </a:defRPr>
            </a:lvl1pPr>
          </a:lstStyle>
          <a:p>
            <a:pPr>
              <a:defRPr/>
            </a:pPr>
            <a:fld id="{54A54DDF-4F27-4E6F-9E2C-45E3673CD020}" type="slidenum">
              <a:rPr lang="en-US"/>
              <a:pPr>
                <a:defRPr/>
              </a:pPr>
              <a:t>‹#›</a:t>
            </a:fld>
            <a:endParaRPr lang="en-US" dirty="0"/>
          </a:p>
        </p:txBody>
      </p:sp>
      <p:sp>
        <p:nvSpPr>
          <p:cNvPr id="1031" name="TextBox 6"/>
          <p:cNvSpPr txBox="1">
            <a:spLocks noChangeArrowheads="1"/>
          </p:cNvSpPr>
          <p:nvPr userDrawn="1"/>
        </p:nvSpPr>
        <p:spPr bwMode="auto">
          <a:xfrm>
            <a:off x="79375" y="6521450"/>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sz="1200" dirty="0">
                <a:solidFill>
                  <a:prstClr val="black"/>
                </a:solidFill>
              </a:rPr>
              <a:t>© Cengage Learning 2016</a:t>
            </a:r>
          </a:p>
        </p:txBody>
      </p:sp>
      <p:cxnSp>
        <p:nvCxnSpPr>
          <p:cNvPr id="8" name="Straight Connector 7"/>
          <p:cNvCxnSpPr/>
          <p:nvPr userDrawn="1"/>
        </p:nvCxnSpPr>
        <p:spPr>
          <a:xfrm>
            <a:off x="0" y="6858000"/>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6083459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Lst>
  <p:txStyles>
    <p:titleStyle>
      <a:lvl1pPr algn="l"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ts val="900"/>
        </a:spcBef>
        <a:spcAft>
          <a:spcPct val="0"/>
        </a:spcAft>
        <a:buFont typeface="Arial" panose="020B0604020202020204"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ts val="9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ts val="9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103AE-030F-4198-A28B-04F3735C33BC}"/>
              </a:ext>
            </a:extLst>
          </p:cNvPr>
          <p:cNvSpPr>
            <a:spLocks noGrp="1"/>
          </p:cNvSpPr>
          <p:nvPr>
            <p:ph type="title"/>
          </p:nvPr>
        </p:nvSpPr>
        <p:spPr/>
        <p:txBody>
          <a:bodyPr/>
          <a:lstStyle/>
          <a:p>
            <a:r>
              <a:rPr lang="en-US" sz="5400" dirty="0"/>
              <a:t>Mood Disorders</a:t>
            </a:r>
          </a:p>
        </p:txBody>
      </p:sp>
      <p:sp>
        <p:nvSpPr>
          <p:cNvPr id="3" name="Content Placeholder 2">
            <a:extLst>
              <a:ext uri="{FF2B5EF4-FFF2-40B4-BE49-F238E27FC236}">
                <a16:creationId xmlns:a16="http://schemas.microsoft.com/office/drawing/2014/main" id="{F4F733F6-4AB7-4AB9-A708-02B3D728F210}"/>
              </a:ext>
            </a:extLst>
          </p:cNvPr>
          <p:cNvSpPr>
            <a:spLocks noGrp="1"/>
          </p:cNvSpPr>
          <p:nvPr>
            <p:ph idx="1"/>
          </p:nvPr>
        </p:nvSpPr>
        <p:spPr/>
        <p:txBody>
          <a:bodyPr/>
          <a:lstStyle/>
          <a:p>
            <a:pPr marL="0" indent="0" algn="ctr">
              <a:buNone/>
            </a:pPr>
            <a:endParaRPr lang="en-US" sz="4400" dirty="0"/>
          </a:p>
          <a:p>
            <a:pPr marL="0" indent="0" algn="ctr">
              <a:buNone/>
            </a:pPr>
            <a:r>
              <a:rPr lang="en-US" sz="4400" dirty="0"/>
              <a:t>Major Depression and </a:t>
            </a:r>
          </a:p>
          <a:p>
            <a:pPr marL="0" indent="0" algn="ctr">
              <a:buNone/>
            </a:pPr>
            <a:r>
              <a:rPr lang="en-US" sz="4400" dirty="0"/>
              <a:t>Bipolar Disorders</a:t>
            </a:r>
          </a:p>
          <a:p>
            <a:pPr marL="0" indent="0" algn="ctr">
              <a:buNone/>
            </a:pPr>
            <a:endParaRPr lang="en-US" dirty="0"/>
          </a:p>
          <a:p>
            <a:pPr marL="0" indent="0" algn="ctr">
              <a:buNone/>
            </a:pPr>
            <a:r>
              <a:rPr lang="en-US" dirty="0"/>
              <a:t>Diagnosis and Treatment</a:t>
            </a:r>
          </a:p>
        </p:txBody>
      </p:sp>
    </p:spTree>
    <p:extLst>
      <p:ext uri="{BB962C8B-B14F-4D97-AF65-F5344CB8AC3E}">
        <p14:creationId xmlns:p14="http://schemas.microsoft.com/office/powerpoint/2010/main" val="286717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eaLnBrk="1" hangingPunct="1"/>
            <a:r>
              <a:rPr lang="en-US" altLang="en-US" dirty="0">
                <a:ea typeface="ＭＳ Ｐゴシック" panose="020B0600070205080204" pitchFamily="34" charset="-128"/>
              </a:rPr>
              <a:t>Impairment in functioning for most of the day, and </a:t>
            </a:r>
            <a:r>
              <a:rPr lang="en-US" altLang="en-US" b="1" dirty="0">
                <a:ea typeface="ＭＳ Ｐゴシック" panose="020B0600070205080204" pitchFamily="34" charset="-128"/>
              </a:rPr>
              <a:t>nearly every day, for two weeks </a:t>
            </a:r>
            <a:r>
              <a:rPr lang="en-US" altLang="en-US" dirty="0">
                <a:ea typeface="ＭＳ Ｐゴシック" panose="020B0600070205080204" pitchFamily="34" charset="-128"/>
              </a:rPr>
              <a:t>or more</a:t>
            </a:r>
          </a:p>
          <a:p>
            <a:pPr lvl="1" eaLnBrk="1" hangingPunct="1"/>
            <a:r>
              <a:rPr lang="en-US" altLang="en-US" dirty="0">
                <a:ea typeface="ＭＳ Ｐゴシック" panose="020B0600070205080204" pitchFamily="34" charset="-128"/>
              </a:rPr>
              <a:t>Depressed mood, sadness, or emptiness</a:t>
            </a:r>
          </a:p>
          <a:p>
            <a:pPr lvl="1" eaLnBrk="1" hangingPunct="1"/>
            <a:r>
              <a:rPr lang="en-US" altLang="en-US" dirty="0">
                <a:ea typeface="ＭＳ Ｐゴシック" panose="020B0600070205080204" pitchFamily="34" charset="-128"/>
              </a:rPr>
              <a:t>Loss of pleasure in previously enjoyed activities</a:t>
            </a:r>
          </a:p>
          <a:p>
            <a:pPr lvl="1" eaLnBrk="1" hangingPunct="1"/>
            <a:r>
              <a:rPr lang="en-US" altLang="en-US" dirty="0">
                <a:ea typeface="ＭＳ Ｐゴシック" panose="020B0600070205080204" pitchFamily="34" charset="-128"/>
              </a:rPr>
              <a:t>At least four additional changes in functioning:</a:t>
            </a:r>
          </a:p>
          <a:p>
            <a:pPr lvl="2" eaLnBrk="1" hangingPunct="1"/>
            <a:r>
              <a:rPr lang="en-US" altLang="en-US" dirty="0">
                <a:ea typeface="ＭＳ Ｐゴシック" panose="020B0600070205080204" pitchFamily="34" charset="-128"/>
              </a:rPr>
              <a:t>Alteration in weight, atypical sleep patterns, restlessness, low energy, feelings of worthlessness, difficulty concentrating, or preoccupation with death or suicide</a:t>
            </a:r>
          </a:p>
          <a:p>
            <a:pPr eaLnBrk="1" hangingPunct="1"/>
            <a:endParaRPr lang="en-US" altLang="en-US" dirty="0">
              <a:ea typeface="ＭＳ Ｐゴシック" panose="020B0600070205080204" pitchFamily="34" charset="-128"/>
            </a:endParaRPr>
          </a:p>
        </p:txBody>
      </p:sp>
      <p:sp>
        <p:nvSpPr>
          <p:cNvPr id="21508"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21506"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DSM-5 Diagnostic Guidelines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Some individuals with MDD and bipolar report seasonal pattern to depressive episodes</a:t>
            </a:r>
          </a:p>
          <a:p>
            <a:pPr lvl="1"/>
            <a:r>
              <a:rPr lang="en-US" dirty="0"/>
              <a:t>Associated with changes in daylight as the seasons change</a:t>
            </a:r>
          </a:p>
          <a:p>
            <a:pPr lvl="1"/>
            <a:r>
              <a:rPr lang="en-US" dirty="0"/>
              <a:t>Occurs more often in Northern latitudes</a:t>
            </a:r>
          </a:p>
          <a:p>
            <a:pPr lvl="1"/>
            <a:r>
              <a:rPr lang="en-US" dirty="0"/>
              <a:t>Previously termed seasonal affective disorder</a:t>
            </a:r>
          </a:p>
          <a:p>
            <a:pPr lvl="2"/>
            <a:r>
              <a:rPr lang="en-US" dirty="0"/>
              <a:t>DSM-5 refers to MDD with a seasonal pattern</a:t>
            </a:r>
          </a:p>
        </p:txBody>
      </p:sp>
      <p:sp>
        <p:nvSpPr>
          <p:cNvPr id="3" name="Title 2"/>
          <p:cNvSpPr>
            <a:spLocks noGrp="1"/>
          </p:cNvSpPr>
          <p:nvPr>
            <p:ph type="title"/>
          </p:nvPr>
        </p:nvSpPr>
        <p:spPr/>
        <p:txBody>
          <a:bodyPr/>
          <a:lstStyle/>
          <a:p>
            <a:r>
              <a:rPr lang="en-US" dirty="0"/>
              <a:t>Seasonal Depression</a:t>
            </a:r>
          </a:p>
        </p:txBody>
      </p:sp>
    </p:spTree>
    <p:extLst>
      <p:ext uri="{BB962C8B-B14F-4D97-AF65-F5344CB8AC3E}">
        <p14:creationId xmlns:p14="http://schemas.microsoft.com/office/powerpoint/2010/main" val="1918188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Low energy</a:t>
            </a:r>
          </a:p>
          <a:p>
            <a:r>
              <a:rPr lang="en-US" dirty="0"/>
              <a:t>Increased sleep</a:t>
            </a:r>
          </a:p>
          <a:p>
            <a:r>
              <a:rPr lang="en-US" dirty="0"/>
              <a:t>Social withdrawal</a:t>
            </a:r>
          </a:p>
          <a:p>
            <a:r>
              <a:rPr lang="en-US" b="1" dirty="0"/>
              <a:t>Carbohydrate craving</a:t>
            </a:r>
          </a:p>
          <a:p>
            <a:endParaRPr lang="en-US" dirty="0"/>
          </a:p>
        </p:txBody>
      </p:sp>
      <p:sp>
        <p:nvSpPr>
          <p:cNvPr id="3" name="Title 2"/>
          <p:cNvSpPr>
            <a:spLocks noGrp="1"/>
          </p:cNvSpPr>
          <p:nvPr>
            <p:ph type="title"/>
          </p:nvPr>
        </p:nvSpPr>
        <p:spPr/>
        <p:txBody>
          <a:bodyPr/>
          <a:lstStyle/>
          <a:p>
            <a:r>
              <a:rPr lang="en-US" dirty="0"/>
              <a:t>Symptoms of MDD with a Seasonal Pattern</a:t>
            </a:r>
          </a:p>
        </p:txBody>
      </p:sp>
    </p:spTree>
    <p:extLst>
      <p:ext uri="{BB962C8B-B14F-4D97-AF65-F5344CB8AC3E}">
        <p14:creationId xmlns:p14="http://schemas.microsoft.com/office/powerpoint/2010/main" val="1940320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p:txBody>
          <a:bodyPr/>
          <a:lstStyle/>
          <a:p>
            <a:r>
              <a:rPr lang="en-US" altLang="en-US" dirty="0">
                <a:ea typeface="ＭＳ Ｐゴシック" panose="020B0600070205080204" pitchFamily="34" charset="-128"/>
              </a:rPr>
              <a:t>Symptoms are present most of the day for more days than not for a </a:t>
            </a:r>
            <a:r>
              <a:rPr lang="en-US" altLang="en-US" b="1" dirty="0">
                <a:ea typeface="ＭＳ Ｐゴシック" panose="020B0600070205080204" pitchFamily="34" charset="-128"/>
              </a:rPr>
              <a:t>two-year period</a:t>
            </a:r>
          </a:p>
          <a:p>
            <a:r>
              <a:rPr lang="en-US" altLang="en-US" dirty="0">
                <a:ea typeface="ＭＳ Ｐゴシック" panose="020B0600070205080204" pitchFamily="34" charset="-128"/>
              </a:rPr>
              <a:t>Two or more of the following symptoms</a:t>
            </a:r>
          </a:p>
          <a:p>
            <a:pPr lvl="1"/>
            <a:r>
              <a:rPr lang="en-US" altLang="en-US" dirty="0">
                <a:ea typeface="ＭＳ Ｐゴシック" panose="020B0600070205080204" pitchFamily="34" charset="-128"/>
              </a:rPr>
              <a:t>Feelings of hopelessness</a:t>
            </a:r>
          </a:p>
          <a:p>
            <a:pPr lvl="1"/>
            <a:r>
              <a:rPr lang="en-US" altLang="en-US" dirty="0">
                <a:ea typeface="ＭＳ Ｐゴシック" panose="020B0600070205080204" pitchFamily="34" charset="-128"/>
              </a:rPr>
              <a:t>Low self-esteem</a:t>
            </a:r>
          </a:p>
          <a:p>
            <a:pPr lvl="1"/>
            <a:r>
              <a:rPr lang="en-US" altLang="en-US" dirty="0">
                <a:ea typeface="ＭＳ Ｐゴシック" panose="020B0600070205080204" pitchFamily="34" charset="-128"/>
              </a:rPr>
              <a:t>Poor appetite or overeating</a:t>
            </a:r>
          </a:p>
          <a:p>
            <a:pPr lvl="1"/>
            <a:r>
              <a:rPr lang="en-US" altLang="en-US" dirty="0">
                <a:ea typeface="ＭＳ Ｐゴシック" panose="020B0600070205080204" pitchFamily="34" charset="-128"/>
              </a:rPr>
              <a:t>Low energy or fatigue</a:t>
            </a:r>
          </a:p>
          <a:p>
            <a:pPr lvl="1"/>
            <a:r>
              <a:rPr lang="en-US" altLang="en-US" dirty="0">
                <a:ea typeface="ＭＳ Ｐゴシック" panose="020B0600070205080204" pitchFamily="34" charset="-128"/>
              </a:rPr>
              <a:t>Difficulty concentrating or making decisions</a:t>
            </a:r>
          </a:p>
          <a:p>
            <a:pPr lvl="1"/>
            <a:r>
              <a:rPr lang="en-US" altLang="en-US" dirty="0">
                <a:ea typeface="ＭＳ Ｐゴシック" panose="020B0600070205080204" pitchFamily="34" charset="-128"/>
              </a:rPr>
              <a:t>Sleeping too little or too much</a:t>
            </a:r>
          </a:p>
        </p:txBody>
      </p:sp>
      <p:sp>
        <p:nvSpPr>
          <p:cNvPr id="2355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23554" name="Title 1"/>
          <p:cNvSpPr>
            <a:spLocks noGrp="1"/>
          </p:cNvSpPr>
          <p:nvPr>
            <p:ph type="title"/>
          </p:nvPr>
        </p:nvSpPr>
        <p:spPr/>
        <p:txBody>
          <a:bodyPr/>
          <a:lstStyle/>
          <a:p>
            <a:r>
              <a:rPr lang="en-US" altLang="en-US" dirty="0">
                <a:ea typeface="ＭＳ Ｐゴシック" panose="020B0600070205080204" pitchFamily="34" charset="-128"/>
              </a:rPr>
              <a:t>Persistent Depressive Disorder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p:txBody>
          <a:bodyPr/>
          <a:lstStyle/>
          <a:p>
            <a:r>
              <a:rPr lang="en-US" altLang="en-US" dirty="0">
                <a:ea typeface="ＭＳ Ｐゴシック" panose="020B0600070205080204" pitchFamily="34" charset="-128"/>
              </a:rPr>
              <a:t>Serious symptoms of depression, irritability, and tension appearing the week before menstruation and remit soon after the onset of menses</a:t>
            </a:r>
          </a:p>
          <a:p>
            <a:r>
              <a:rPr lang="en-US" altLang="en-US" dirty="0">
                <a:ea typeface="ＭＳ Ｐゴシック" panose="020B0600070205080204" pitchFamily="34" charset="-128"/>
              </a:rPr>
              <a:t>At least five symptoms must be present</a:t>
            </a:r>
          </a:p>
          <a:p>
            <a:pPr lvl="1"/>
            <a:r>
              <a:rPr lang="en-US" altLang="en-US" dirty="0">
                <a:ea typeface="ＭＳ Ｐゴシック" panose="020B0600070205080204" pitchFamily="34" charset="-128"/>
              </a:rPr>
              <a:t>Significant depressed mood or mood swings, anger, irritability, anxiety, tension, difficulty concentrating, social withdrawal, food cravings, insomnia or excessive sleeping, feeling overwhelmed, and lack of energy</a:t>
            </a:r>
          </a:p>
        </p:txBody>
      </p:sp>
      <p:sp>
        <p:nvSpPr>
          <p:cNvPr id="27652"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27650" name="Title 1"/>
          <p:cNvSpPr>
            <a:spLocks noGrp="1"/>
          </p:cNvSpPr>
          <p:nvPr>
            <p:ph type="title"/>
          </p:nvPr>
        </p:nvSpPr>
        <p:spPr/>
        <p:txBody>
          <a:bodyPr/>
          <a:lstStyle/>
          <a:p>
            <a:r>
              <a:rPr lang="en-US" altLang="en-US" dirty="0">
                <a:ea typeface="ＭＳ Ｐゴシック" panose="020B0600070205080204" pitchFamily="34" charset="-128"/>
              </a:rPr>
              <a:t>Premenstrual Dysphoric Disorder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lstStyle/>
          <a:p>
            <a:pPr eaLnBrk="1" hangingPunct="1"/>
            <a:r>
              <a:rPr lang="en-US" altLang="en-US" dirty="0">
                <a:ea typeface="ＭＳ Ｐゴシック" panose="020B0600070205080204" pitchFamily="34" charset="-128"/>
              </a:rPr>
              <a:t>Normal grief-related reactions</a:t>
            </a:r>
          </a:p>
          <a:p>
            <a:pPr lvl="1" eaLnBrk="1" hangingPunct="1"/>
            <a:r>
              <a:rPr lang="en-US" altLang="en-US" dirty="0">
                <a:ea typeface="ＭＳ Ｐゴシック" panose="020B0600070205080204" pitchFamily="34" charset="-128"/>
              </a:rPr>
              <a:t>May last for several years</a:t>
            </a:r>
          </a:p>
          <a:p>
            <a:pPr lvl="1" eaLnBrk="1" hangingPunct="1"/>
            <a:r>
              <a:rPr lang="en-US" altLang="en-US" dirty="0">
                <a:ea typeface="ＭＳ Ｐゴシック" panose="020B0600070205080204" pitchFamily="34" charset="-128"/>
              </a:rPr>
              <a:t>Frequency and intensity diminishes over time</a:t>
            </a:r>
          </a:p>
          <a:p>
            <a:pPr lvl="1" eaLnBrk="1" hangingPunct="1"/>
            <a:r>
              <a:rPr lang="en-US" altLang="en-US" dirty="0">
                <a:ea typeface="ＭＳ Ｐゴシック" panose="020B0600070205080204" pitchFamily="34" charset="-128"/>
              </a:rPr>
              <a:t>Important to distinguish from MDD</a:t>
            </a:r>
          </a:p>
          <a:p>
            <a:pPr eaLnBrk="1" hangingPunct="1"/>
            <a:r>
              <a:rPr lang="en-US" altLang="en-US" dirty="0">
                <a:ea typeface="ＭＳ Ｐゴシック" panose="020B0600070205080204" pitchFamily="34" charset="-128"/>
              </a:rPr>
              <a:t>Persistent complex bereavement disorder</a:t>
            </a:r>
          </a:p>
          <a:p>
            <a:pPr lvl="1" eaLnBrk="1" hangingPunct="1"/>
            <a:r>
              <a:rPr lang="en-US" altLang="en-US" dirty="0">
                <a:ea typeface="ＭＳ Ｐゴシック" panose="020B0600070205080204" pitchFamily="34" charset="-128"/>
              </a:rPr>
              <a:t>Condition undergoing study as a diagnostic category in the DSM-5</a:t>
            </a:r>
          </a:p>
        </p:txBody>
      </p:sp>
      <p:sp>
        <p:nvSpPr>
          <p:cNvPr id="2867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28674"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Depressive Reactions to Grief</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p:txBody>
          <a:bodyPr/>
          <a:lstStyle/>
          <a:p>
            <a:pPr eaLnBrk="1" hangingPunct="1"/>
            <a:r>
              <a:rPr lang="en-US" altLang="en-US" dirty="0">
                <a:ea typeface="ＭＳ Ｐゴシック" panose="020B0600070205080204" pitchFamily="34" charset="-128"/>
              </a:rPr>
              <a:t>One of the most common psychiatric disorders</a:t>
            </a:r>
          </a:p>
          <a:p>
            <a:pPr lvl="1" eaLnBrk="1" hangingPunct="1"/>
            <a:r>
              <a:rPr lang="en-US" altLang="en-US" dirty="0">
                <a:ea typeface="ＭＳ Ｐゴシック" panose="020B0600070205080204" pitchFamily="34" charset="-128"/>
              </a:rPr>
              <a:t>Second leading cause of disability worldwide</a:t>
            </a:r>
          </a:p>
          <a:p>
            <a:pPr eaLnBrk="1" hangingPunct="1"/>
            <a:r>
              <a:rPr lang="en-US" altLang="en-US" dirty="0">
                <a:ea typeface="ＭＳ Ｐゴシック" panose="020B0600070205080204" pitchFamily="34" charset="-128"/>
              </a:rPr>
              <a:t>Women at significantly greater risk</a:t>
            </a:r>
          </a:p>
          <a:p>
            <a:pPr eaLnBrk="1" hangingPunct="1"/>
            <a:r>
              <a:rPr lang="en-US" altLang="en-US" dirty="0">
                <a:ea typeface="ＭＳ Ｐゴシック" panose="020B0600070205080204" pitchFamily="34" charset="-128"/>
              </a:rPr>
              <a:t>Chronic disorder for many people</a:t>
            </a:r>
          </a:p>
          <a:p>
            <a:pPr eaLnBrk="1" hangingPunct="1"/>
            <a:r>
              <a:rPr lang="en-US" altLang="en-US" dirty="0">
                <a:ea typeface="ＭＳ Ｐゴシック" panose="020B0600070205080204" pitchFamily="34" charset="-128"/>
              </a:rPr>
              <a:t>About 15 percent do not improve</a:t>
            </a:r>
          </a:p>
          <a:p>
            <a:pPr lvl="1" eaLnBrk="1" hangingPunct="1"/>
            <a:r>
              <a:rPr lang="en-US" altLang="en-US" dirty="0">
                <a:ea typeface="ＭＳ Ｐゴシック" panose="020B0600070205080204" pitchFamily="34" charset="-128"/>
              </a:rPr>
              <a:t>Possibly due to undiagnosed bipolar disorder</a:t>
            </a:r>
          </a:p>
          <a:p>
            <a:endParaRPr lang="en-US" altLang="en-US" dirty="0">
              <a:ea typeface="ＭＳ Ｐゴシック" panose="020B0600070205080204" pitchFamily="34" charset="-128"/>
            </a:endParaRPr>
          </a:p>
        </p:txBody>
      </p:sp>
      <p:sp>
        <p:nvSpPr>
          <p:cNvPr id="30724"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30722" name="Title 1"/>
          <p:cNvSpPr>
            <a:spLocks noGrp="1"/>
          </p:cNvSpPr>
          <p:nvPr>
            <p:ph type="title"/>
          </p:nvPr>
        </p:nvSpPr>
        <p:spPr/>
        <p:txBody>
          <a:bodyPr/>
          <a:lstStyle/>
          <a:p>
            <a:r>
              <a:rPr lang="en-US" altLang="en-US" dirty="0">
                <a:ea typeface="ＭＳ Ｐゴシック" panose="020B0600070205080204" pitchFamily="34" charset="-128"/>
              </a:rPr>
              <a:t>Prevalence of Depressive Disorders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Prevalence of Major Depressive and Bipolar Disorders</a:t>
            </a:r>
          </a:p>
        </p:txBody>
      </p:sp>
      <p:pic>
        <p:nvPicPr>
          <p:cNvPr id="3" name="Picture 2" descr="12-Month and Lifetime U.S. Prevalence of Major Depressive and Bipolar Disorders&#10;"/>
          <p:cNvPicPr>
            <a:picLocks noChangeAspect="1"/>
          </p:cNvPicPr>
          <p:nvPr/>
        </p:nvPicPr>
        <p:blipFill>
          <a:blip r:embed="rId3"/>
          <a:stretch>
            <a:fillRect/>
          </a:stretch>
        </p:blipFill>
        <p:spPr>
          <a:xfrm>
            <a:off x="2209800" y="1981200"/>
            <a:ext cx="4510087" cy="4116479"/>
          </a:xfrm>
          <a:prstGeom prst="rect">
            <a:avLst/>
          </a:prstGeom>
        </p:spPr>
      </p:pic>
    </p:spTree>
    <p:extLst>
      <p:ext uri="{BB962C8B-B14F-4D97-AF65-F5344CB8AC3E}">
        <p14:creationId xmlns:p14="http://schemas.microsoft.com/office/powerpoint/2010/main" val="787950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Biopsychosocial Model of Depression</a:t>
            </a:r>
          </a:p>
        </p:txBody>
      </p:sp>
      <p:pic>
        <p:nvPicPr>
          <p:cNvPr id="4" name="Picture 3"/>
          <p:cNvPicPr>
            <a:picLocks noChangeAspect="1"/>
          </p:cNvPicPr>
          <p:nvPr/>
        </p:nvPicPr>
        <p:blipFill>
          <a:blip r:embed="rId3"/>
          <a:stretch>
            <a:fillRect/>
          </a:stretch>
        </p:blipFill>
        <p:spPr>
          <a:xfrm>
            <a:off x="1066800" y="1524000"/>
            <a:ext cx="6642492" cy="5029200"/>
          </a:xfrm>
          <a:prstGeom prst="rect">
            <a:avLst/>
          </a:prstGeom>
        </p:spPr>
      </p:pic>
    </p:spTree>
    <p:extLst>
      <p:ext uri="{BB962C8B-B14F-4D97-AF65-F5344CB8AC3E}">
        <p14:creationId xmlns:p14="http://schemas.microsoft.com/office/powerpoint/2010/main" val="3064324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61" name="Rectangle 9"/>
          <p:cNvSpPr>
            <a:spLocks noGrp="1" noChangeArrowheads="1"/>
          </p:cNvSpPr>
          <p:nvPr>
            <p:ph idx="1"/>
          </p:nvPr>
        </p:nvSpPr>
        <p:spPr/>
        <p:txBody>
          <a:bodyPr/>
          <a:lstStyle/>
          <a:p>
            <a:pPr eaLnBrk="1" hangingPunct="1"/>
            <a:r>
              <a:rPr lang="en-US" altLang="en-US" dirty="0">
                <a:ea typeface="ＭＳ Ｐゴシック" panose="020B0600070205080204" pitchFamily="34" charset="-128"/>
              </a:rPr>
              <a:t>Brain: Neurotransmitters linked to Depr</a:t>
            </a:r>
          </a:p>
          <a:p>
            <a:pPr lvl="1"/>
            <a:r>
              <a:rPr lang="en-US" altLang="en-US" dirty="0">
                <a:ea typeface="ＭＳ Ｐゴシック" panose="020B0600070205080204" pitchFamily="34" charset="-128"/>
              </a:rPr>
              <a:t>Low levels of neurotransmitters</a:t>
            </a:r>
          </a:p>
          <a:p>
            <a:pPr lvl="2"/>
            <a:r>
              <a:rPr lang="en-US" altLang="en-US" dirty="0">
                <a:ea typeface="ＭＳ Ｐゴシック" panose="020B0600070205080204" pitchFamily="34" charset="-128"/>
              </a:rPr>
              <a:t>Norepinephrine, serotonin, and dopamine</a:t>
            </a:r>
          </a:p>
          <a:p>
            <a:pPr lvl="2"/>
            <a:r>
              <a:rPr lang="en-US" altLang="en-US" dirty="0">
                <a:ea typeface="ＭＳ Ｐゴシック" panose="020B0600070205080204" pitchFamily="34" charset="-128"/>
              </a:rPr>
              <a:t>Selective Serotonin Reuptake Inhibitors (SSRIs – Prozac, Zoloft, Paxil, etc.)</a:t>
            </a:r>
          </a:p>
          <a:p>
            <a:pPr marL="0" indent="0" eaLnBrk="1" hangingPunct="1">
              <a:buNone/>
            </a:pPr>
            <a:endParaRPr lang="en-US" altLang="en-US" dirty="0">
              <a:ea typeface="ＭＳ Ｐゴシック" panose="020B0600070205080204" pitchFamily="34" charset="-128"/>
            </a:endParaRPr>
          </a:p>
          <a:p>
            <a:pPr eaLnBrk="1" hangingPunct="1"/>
            <a:r>
              <a:rPr lang="en-US" altLang="en-US" b="1" dirty="0">
                <a:ea typeface="ＭＳ Ｐゴシック" panose="020B0600070205080204" pitchFamily="34" charset="-128"/>
              </a:rPr>
              <a:t>Genes </a:t>
            </a:r>
            <a:r>
              <a:rPr lang="en-US" altLang="en-US" dirty="0">
                <a:ea typeface="ＭＳ Ｐゴシック" panose="020B0600070205080204" pitchFamily="34" charset="-128"/>
              </a:rPr>
              <a:t>interact with environmental factors to produce depression</a:t>
            </a:r>
          </a:p>
          <a:p>
            <a:pPr lvl="1" eaLnBrk="1" hangingPunct="1"/>
            <a:r>
              <a:rPr lang="en-US" altLang="en-US" dirty="0">
                <a:ea typeface="ＭＳ Ｐゴシック" panose="020B0600070205080204" pitchFamily="34" charset="-128"/>
              </a:rPr>
              <a:t>Depression tends to be familial</a:t>
            </a:r>
          </a:p>
          <a:p>
            <a:pPr lvl="1" eaLnBrk="1" hangingPunct="1"/>
            <a:r>
              <a:rPr lang="en-US" altLang="en-US" dirty="0">
                <a:ea typeface="ＭＳ Ｐゴシック" panose="020B0600070205080204" pitchFamily="34" charset="-128"/>
              </a:rPr>
              <a:t>Stress-Diathesis Model</a:t>
            </a:r>
          </a:p>
        </p:txBody>
      </p:sp>
      <p:sp>
        <p:nvSpPr>
          <p:cNvPr id="32772"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32770" name="Rectangle 8"/>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Etiology of Depressive Disorders: </a:t>
            </a:r>
            <a:br>
              <a:rPr lang="en-US" altLang="en-US" dirty="0">
                <a:ea typeface="ＭＳ Ｐゴシック" panose="020B0600070205080204" pitchFamily="34" charset="-128"/>
              </a:rPr>
            </a:br>
            <a:r>
              <a:rPr lang="en-US" altLang="en-US" dirty="0">
                <a:ea typeface="ＭＳ Ｐゴシック" panose="020B0600070205080204" pitchFamily="34" charset="-128"/>
              </a:rPr>
              <a:t>Biological Dimension</a:t>
            </a:r>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p:txBody>
          <a:bodyPr/>
          <a:lstStyle/>
          <a:p>
            <a:r>
              <a:rPr lang="en-US" altLang="en-US" dirty="0">
                <a:ea typeface="ＭＳ Ｐゴシック" panose="020B0600070205080204" pitchFamily="34" charset="-128"/>
              </a:rPr>
              <a:t>NOT Temporary</a:t>
            </a:r>
          </a:p>
          <a:p>
            <a:r>
              <a:rPr lang="en-US" altLang="en-US" dirty="0">
                <a:ea typeface="ＭＳ Ｐゴシック" panose="020B0600070205080204" pitchFamily="34" charset="-128"/>
              </a:rPr>
              <a:t>Characteristics of mood symptoms</a:t>
            </a:r>
          </a:p>
          <a:p>
            <a:pPr lvl="1"/>
            <a:r>
              <a:rPr lang="en-US" altLang="en-US" dirty="0">
                <a:ea typeface="ＭＳ Ｐゴシック" panose="020B0600070205080204" pitchFamily="34" charset="-128"/>
              </a:rPr>
              <a:t>Affects a person’s well being, school, work, or social functioning</a:t>
            </a:r>
          </a:p>
          <a:p>
            <a:pPr lvl="1"/>
            <a:r>
              <a:rPr lang="en-US" altLang="en-US" dirty="0">
                <a:ea typeface="ＭＳ Ｐゴシック" panose="020B0600070205080204" pitchFamily="34" charset="-128"/>
              </a:rPr>
              <a:t>Continues for days, weeks, or months</a:t>
            </a:r>
          </a:p>
          <a:p>
            <a:pPr lvl="1"/>
            <a:r>
              <a:rPr lang="en-US" altLang="en-US" dirty="0">
                <a:ea typeface="ＭＳ Ｐゴシック" panose="020B0600070205080204" pitchFamily="34" charset="-128"/>
              </a:rPr>
              <a:t>Often occurs for no apparent reason</a:t>
            </a:r>
          </a:p>
          <a:p>
            <a:pPr lvl="1"/>
            <a:r>
              <a:rPr lang="en-US" altLang="en-US" dirty="0">
                <a:ea typeface="ＭＳ Ｐゴシック" panose="020B0600070205080204" pitchFamily="34" charset="-128"/>
              </a:rPr>
              <a:t>Involves extreme reactions not easily explained by individual’s circumstances</a:t>
            </a:r>
          </a:p>
          <a:p>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3074" name="Title 1"/>
          <p:cNvSpPr>
            <a:spLocks noGrp="1"/>
          </p:cNvSpPr>
          <p:nvPr>
            <p:ph type="title"/>
          </p:nvPr>
        </p:nvSpPr>
        <p:spPr/>
        <p:txBody>
          <a:bodyPr/>
          <a:lstStyle/>
          <a:p>
            <a:r>
              <a:rPr lang="en-US" altLang="en-US" dirty="0">
                <a:ea typeface="ＭＳ Ｐゴシック" panose="020B0600070205080204" pitchFamily="34" charset="-128"/>
              </a:rPr>
              <a:t>Symptoms Associated with Depressive and Bipolar Disorders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a:lstStyle/>
          <a:p>
            <a:r>
              <a:rPr lang="en-US" altLang="en-US" b="1" dirty="0">
                <a:ea typeface="ＭＳ Ｐゴシック" panose="020B0600070205080204" pitchFamily="34" charset="-128"/>
              </a:rPr>
              <a:t>Overproduction of stress-related hormones: environment</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People with depression have higher blood levels of cortisol</a:t>
            </a:r>
          </a:p>
          <a:p>
            <a:pPr lvl="1"/>
            <a:r>
              <a:rPr lang="en-US" altLang="en-US" dirty="0">
                <a:ea typeface="ＭＳ Ｐゴシック" panose="020B0600070205080204" pitchFamily="34" charset="-128"/>
              </a:rPr>
              <a:t>Exposure to stress during </a:t>
            </a:r>
            <a:r>
              <a:rPr lang="en-US" altLang="en-US" b="1" dirty="0">
                <a:ea typeface="ＭＳ Ｐゴシック" panose="020B0600070205080204" pitchFamily="34" charset="-128"/>
              </a:rPr>
              <a:t>early development </a:t>
            </a:r>
            <a:r>
              <a:rPr lang="en-US" altLang="en-US" dirty="0">
                <a:ea typeface="ＭＳ Ｐゴシック" panose="020B0600070205080204" pitchFamily="34" charset="-128"/>
              </a:rPr>
              <a:t>affects cortisol levels</a:t>
            </a:r>
          </a:p>
          <a:p>
            <a:pPr lvl="1"/>
            <a:r>
              <a:rPr lang="en-US" altLang="en-US" dirty="0">
                <a:ea typeface="ＭＳ Ｐゴシック" panose="020B0600070205080204" pitchFamily="34" charset="-128"/>
              </a:rPr>
              <a:t>High levels of cortisol can damage the </a:t>
            </a:r>
            <a:r>
              <a:rPr lang="en-US" altLang="en-US" b="1" dirty="0">
                <a:ea typeface="ＭＳ Ｐゴシック" panose="020B0600070205080204" pitchFamily="34" charset="-128"/>
              </a:rPr>
              <a:t>hippocampus</a:t>
            </a:r>
          </a:p>
          <a:p>
            <a:pPr lvl="2"/>
            <a:r>
              <a:rPr lang="en-US" altLang="en-US" dirty="0">
                <a:ea typeface="ＭＳ Ｐゴシック" panose="020B0600070205080204" pitchFamily="34" charset="-128"/>
              </a:rPr>
              <a:t>Neurons die and fail to regenerate</a:t>
            </a:r>
          </a:p>
          <a:p>
            <a:endParaRPr lang="en-US" altLang="en-US" dirty="0">
              <a:ea typeface="ＭＳ Ｐゴシック" panose="020B0600070205080204" pitchFamily="34" charset="-128"/>
            </a:endParaRPr>
          </a:p>
        </p:txBody>
      </p:sp>
      <p:sp>
        <p:nvSpPr>
          <p:cNvPr id="3379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33794" name="Title 1"/>
          <p:cNvSpPr>
            <a:spLocks noGrp="1"/>
          </p:cNvSpPr>
          <p:nvPr>
            <p:ph type="title"/>
          </p:nvPr>
        </p:nvSpPr>
        <p:spPr/>
        <p:txBody>
          <a:bodyPr/>
          <a:lstStyle/>
          <a:p>
            <a:r>
              <a:rPr lang="en-US" altLang="en-US" dirty="0">
                <a:ea typeface="ＭＳ Ｐゴシック" panose="020B0600070205080204" pitchFamily="34" charset="-128"/>
              </a:rPr>
              <a:t> Stress and Depression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lstStyle/>
          <a:p>
            <a:pPr marL="0" indent="0">
              <a:buNone/>
            </a:pPr>
            <a:r>
              <a:rPr lang="en-US" altLang="en-US" b="1" dirty="0">
                <a:ea typeface="ＭＳ Ｐゴシック" panose="020B0600070205080204" pitchFamily="34" charset="-128"/>
              </a:rPr>
              <a:t> </a:t>
            </a:r>
          </a:p>
          <a:p>
            <a:r>
              <a:rPr lang="en-US" altLang="en-US" dirty="0">
                <a:ea typeface="ＭＳ Ｐゴシック" panose="020B0600070205080204" pitchFamily="34" charset="-128"/>
              </a:rPr>
              <a:t>Depressed individuals have different patterns of neural activity</a:t>
            </a:r>
          </a:p>
          <a:p>
            <a:pPr marL="0" indent="0">
              <a:buNone/>
            </a:pPr>
            <a:endParaRPr lang="en-US" altLang="en-US" dirty="0">
              <a:ea typeface="ＭＳ Ｐゴシック" panose="020B0600070205080204" pitchFamily="34" charset="-128"/>
            </a:endParaRPr>
          </a:p>
          <a:p>
            <a:pPr lvl="1"/>
            <a:r>
              <a:rPr lang="en-US" altLang="en-US" b="1" dirty="0">
                <a:ea typeface="ＭＳ Ｐゴシック" panose="020B0600070205080204" pitchFamily="34" charset="-128"/>
              </a:rPr>
              <a:t>Reduced activation in the prefrontal cortex</a:t>
            </a:r>
          </a:p>
          <a:p>
            <a:pPr lvl="2"/>
            <a:r>
              <a:rPr lang="en-US" altLang="en-US" b="1" dirty="0">
                <a:ea typeface="ＭＳ Ｐゴシック" panose="020B0600070205080204" pitchFamily="34" charset="-128"/>
              </a:rPr>
              <a:t>Judgement and concentration affected</a:t>
            </a:r>
          </a:p>
          <a:p>
            <a:pPr lvl="2"/>
            <a:endParaRPr lang="en-US" altLang="en-US" b="1" dirty="0">
              <a:ea typeface="ＭＳ Ｐゴシック" panose="020B0600070205080204" pitchFamily="34" charset="-128"/>
            </a:endParaRPr>
          </a:p>
          <a:p>
            <a:pPr lvl="1"/>
            <a:r>
              <a:rPr lang="en-US" altLang="en-US" dirty="0">
                <a:ea typeface="ＭＳ Ｐゴシック" panose="020B0600070205080204" pitchFamily="34" charset="-128"/>
              </a:rPr>
              <a:t>Increased activity in the amygdala</a:t>
            </a:r>
          </a:p>
          <a:p>
            <a:pPr lvl="2"/>
            <a:r>
              <a:rPr lang="en-US" altLang="en-US" dirty="0">
                <a:ea typeface="ＭＳ Ｐゴシック" panose="020B0600070205080204" pitchFamily="34" charset="-128"/>
              </a:rPr>
              <a:t>Reactive/anxious/rumination</a:t>
            </a:r>
          </a:p>
        </p:txBody>
      </p:sp>
      <p:sp>
        <p:nvSpPr>
          <p:cNvPr id="34820"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34818" name="Title 1"/>
          <p:cNvSpPr>
            <a:spLocks noGrp="1"/>
          </p:cNvSpPr>
          <p:nvPr>
            <p:ph type="title"/>
          </p:nvPr>
        </p:nvSpPr>
        <p:spPr/>
        <p:txBody>
          <a:bodyPr/>
          <a:lstStyle/>
          <a:p>
            <a:r>
              <a:rPr lang="en-US" altLang="en-US" dirty="0">
                <a:ea typeface="ＭＳ Ｐゴシック" panose="020B0600070205080204" pitchFamily="34" charset="-128"/>
              </a:rPr>
              <a:t> Brain Changes with Depression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p:txBody>
          <a:bodyPr/>
          <a:lstStyle/>
          <a:p>
            <a:r>
              <a:rPr lang="en-US" altLang="en-US" dirty="0">
                <a:ea typeface="ＭＳ Ｐゴシック" panose="020B0600070205080204" pitchFamily="34" charset="-128"/>
              </a:rPr>
              <a:t>Circadian rhythms: internal biological rhythms maintained by hormone melatonin</a:t>
            </a:r>
          </a:p>
          <a:p>
            <a:pPr lvl="1"/>
            <a:r>
              <a:rPr lang="en-US" altLang="en-US" dirty="0">
                <a:ea typeface="ＭＳ Ｐゴシック" panose="020B0600070205080204" pitchFamily="34" charset="-128"/>
              </a:rPr>
              <a:t>Play a role in depression, particularly </a:t>
            </a:r>
            <a:r>
              <a:rPr lang="en-US" altLang="en-US" u="sng" dirty="0">
                <a:ea typeface="ＭＳ Ｐゴシック" panose="020B0600070205080204" pitchFamily="34" charset="-128"/>
              </a:rPr>
              <a:t>seasonal depression: light therapy</a:t>
            </a:r>
          </a:p>
          <a:p>
            <a:pPr lvl="1"/>
            <a:r>
              <a:rPr lang="en-US" altLang="en-US" dirty="0">
                <a:ea typeface="ＭＳ Ｐゴシック" panose="020B0600070205080204" pitchFamily="34" charset="-128"/>
              </a:rPr>
              <a:t>Sleep disturbances, including irregularities in </a:t>
            </a:r>
            <a:r>
              <a:rPr lang="en-US" altLang="en-US" u="sng" dirty="0">
                <a:ea typeface="ＭＳ Ｐゴシック" panose="020B0600070205080204" pitchFamily="34" charset="-128"/>
              </a:rPr>
              <a:t>REM sleep, strongly linked to depression</a:t>
            </a:r>
          </a:p>
          <a:p>
            <a:pPr lvl="1"/>
            <a:r>
              <a:rPr lang="en-US" altLang="en-US" dirty="0">
                <a:ea typeface="ＭＳ Ｐゴシック" panose="020B0600070205080204" pitchFamily="34" charset="-128"/>
              </a:rPr>
              <a:t>Insomnia doubles the risk of developing depression</a:t>
            </a:r>
          </a:p>
          <a:p>
            <a:pPr lvl="2"/>
            <a:r>
              <a:rPr lang="en-US" altLang="en-US" dirty="0">
                <a:ea typeface="ＭＳ Ｐゴシック" panose="020B0600070205080204" pitchFamily="34" charset="-128"/>
              </a:rPr>
              <a:t>Sleeping for more than 10 hours per night also increases risk</a:t>
            </a:r>
          </a:p>
        </p:txBody>
      </p:sp>
      <p:sp>
        <p:nvSpPr>
          <p:cNvPr id="35844"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35842" name="Title 1"/>
          <p:cNvSpPr>
            <a:spLocks noGrp="1"/>
          </p:cNvSpPr>
          <p:nvPr>
            <p:ph type="title"/>
          </p:nvPr>
        </p:nvSpPr>
        <p:spPr/>
        <p:txBody>
          <a:bodyPr/>
          <a:lstStyle/>
          <a:p>
            <a:r>
              <a:rPr lang="en-US" altLang="en-US" b="1" dirty="0">
                <a:ea typeface="ＭＳ Ｐゴシック" panose="020B0600070205080204" pitchFamily="34" charset="-128"/>
              </a:rPr>
              <a:t>Circadian Rhythm </a:t>
            </a:r>
            <a:r>
              <a:rPr lang="en-US" altLang="en-US" dirty="0">
                <a:ea typeface="ＭＳ Ｐゴシック" panose="020B0600070205080204" pitchFamily="34" charset="-128"/>
              </a:rPr>
              <a:t>cause of Depression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Content Placeholder 2"/>
          <p:cNvSpPr>
            <a:spLocks noGrp="1"/>
          </p:cNvSpPr>
          <p:nvPr>
            <p:ph idx="1"/>
          </p:nvPr>
        </p:nvSpPr>
        <p:spPr/>
        <p:txBody>
          <a:bodyPr/>
          <a:lstStyle/>
          <a:p>
            <a:r>
              <a:rPr lang="en-US" altLang="en-US" dirty="0">
                <a:ea typeface="ＭＳ Ｐゴシック" panose="020B0600070205080204" pitchFamily="34" charset="-128"/>
              </a:rPr>
              <a:t>Behavioral triggers</a:t>
            </a:r>
          </a:p>
          <a:p>
            <a:pPr lvl="1"/>
            <a:r>
              <a:rPr lang="en-US" altLang="en-US" dirty="0">
                <a:ea typeface="ＭＳ Ｐゴシック" panose="020B0600070205080204" pitchFamily="34" charset="-128"/>
              </a:rPr>
              <a:t>Social isolation</a:t>
            </a:r>
          </a:p>
          <a:p>
            <a:pPr marL="0" indent="0">
              <a:buNone/>
            </a:pP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Lack of pleasureful activities</a:t>
            </a:r>
          </a:p>
          <a:p>
            <a:pPr lvl="1"/>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Few reinforcements available in the environment</a:t>
            </a:r>
          </a:p>
          <a:p>
            <a:pPr lvl="1"/>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The individual’s social skills and behavior</a:t>
            </a:r>
          </a:p>
        </p:txBody>
      </p:sp>
      <p:sp>
        <p:nvSpPr>
          <p:cNvPr id="36868"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36866" name="Title 1"/>
          <p:cNvSpPr>
            <a:spLocks noGrp="1"/>
          </p:cNvSpPr>
          <p:nvPr>
            <p:ph type="title"/>
          </p:nvPr>
        </p:nvSpPr>
        <p:spPr/>
        <p:txBody>
          <a:bodyPr/>
          <a:lstStyle/>
          <a:p>
            <a:r>
              <a:rPr lang="en-US" altLang="en-US" dirty="0">
                <a:ea typeface="ＭＳ Ｐゴシック" panose="020B0600070205080204" pitchFamily="34" charset="-128"/>
              </a:rPr>
              <a:t>Psychological Causes of Depression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5" name="Rectangle 5"/>
          <p:cNvSpPr>
            <a:spLocks noGrp="1" noChangeArrowheads="1"/>
          </p:cNvSpPr>
          <p:nvPr>
            <p:ph idx="1"/>
          </p:nvPr>
        </p:nvSpPr>
        <p:spPr/>
        <p:txBody>
          <a:bodyPr/>
          <a:lstStyle/>
          <a:p>
            <a:pPr eaLnBrk="1" hangingPunct="1"/>
            <a:r>
              <a:rPr lang="en-US" altLang="en-US" dirty="0">
                <a:ea typeface="ＭＳ Ｐゴシック" panose="020B0600070205080204" pitchFamily="34" charset="-128"/>
              </a:rPr>
              <a:t>Irrational/Distortive thinking create Depr</a:t>
            </a:r>
          </a:p>
          <a:p>
            <a:pPr lvl="1" eaLnBrk="1" hangingPunct="1"/>
            <a:r>
              <a:rPr lang="en-US" altLang="en-US" dirty="0">
                <a:ea typeface="ＭＳ Ｐゴシック" panose="020B0600070205080204" pitchFamily="34" charset="-128"/>
              </a:rPr>
              <a:t>Pessimism</a:t>
            </a:r>
          </a:p>
          <a:p>
            <a:pPr lvl="1" eaLnBrk="1" hangingPunct="1"/>
            <a:r>
              <a:rPr lang="en-US" altLang="en-US" dirty="0">
                <a:ea typeface="ＭＳ Ｐゴシック" panose="020B0600070205080204" pitchFamily="34" charset="-128"/>
              </a:rPr>
              <a:t>Damaging self-views</a:t>
            </a:r>
          </a:p>
          <a:p>
            <a:pPr lvl="1" eaLnBrk="1" hangingPunct="1"/>
            <a:r>
              <a:rPr lang="en-US" altLang="en-US" dirty="0">
                <a:ea typeface="ＭＳ Ｐゴシック" panose="020B0600070205080204" pitchFamily="34" charset="-128"/>
              </a:rPr>
              <a:t>“Learned Helplessness”</a:t>
            </a:r>
          </a:p>
          <a:p>
            <a:pPr eaLnBrk="1" hangingPunct="1"/>
            <a:r>
              <a:rPr lang="en-US" altLang="en-US" dirty="0">
                <a:ea typeface="ＭＳ Ｐゴシック" panose="020B0600070205080204" pitchFamily="34" charset="-128"/>
              </a:rPr>
              <a:t>Negative Rumination</a:t>
            </a:r>
          </a:p>
          <a:p>
            <a:pPr lvl="1" eaLnBrk="1" hangingPunct="1"/>
            <a:r>
              <a:rPr lang="en-US" altLang="en-US" dirty="0">
                <a:ea typeface="ＭＳ Ｐゴシック" panose="020B0600070205080204" pitchFamily="34" charset="-128"/>
              </a:rPr>
              <a:t>Constantly talking of problems or negative experiences </a:t>
            </a:r>
          </a:p>
          <a:p>
            <a:pPr lvl="1" eaLnBrk="1" hangingPunct="1"/>
            <a:r>
              <a:rPr lang="en-US" altLang="en-US" dirty="0">
                <a:ea typeface="ＭＳ Ｐゴシック" panose="020B0600070205080204" pitchFamily="34" charset="-128"/>
              </a:rPr>
              <a:t>Increases depression risk, especially in girls</a:t>
            </a:r>
          </a:p>
        </p:txBody>
      </p:sp>
      <p:sp>
        <p:nvSpPr>
          <p:cNvPr id="37892"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37890" name="Rectangle 4"/>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Cognitive Explanations in Depression</a:t>
            </a:r>
          </a:p>
        </p:txBody>
      </p:sp>
    </p:spTree>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Beck’s Six Types of Faulty Thinking</a:t>
            </a:r>
          </a:p>
        </p:txBody>
      </p:sp>
      <p:pic>
        <p:nvPicPr>
          <p:cNvPr id="4" name="Picture 3"/>
          <p:cNvPicPr>
            <a:picLocks noChangeAspect="1"/>
          </p:cNvPicPr>
          <p:nvPr/>
        </p:nvPicPr>
        <p:blipFill>
          <a:blip r:embed="rId3"/>
          <a:stretch>
            <a:fillRect/>
          </a:stretch>
        </p:blipFill>
        <p:spPr>
          <a:xfrm>
            <a:off x="1238420" y="1447800"/>
            <a:ext cx="6467436" cy="5048250"/>
          </a:xfrm>
          <a:prstGeom prst="rect">
            <a:avLst/>
          </a:prstGeom>
        </p:spPr>
      </p:pic>
    </p:spTree>
    <p:extLst>
      <p:ext uri="{BB962C8B-B14F-4D97-AF65-F5344CB8AC3E}">
        <p14:creationId xmlns:p14="http://schemas.microsoft.com/office/powerpoint/2010/main" val="3035131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p:txBody>
          <a:bodyPr/>
          <a:lstStyle/>
          <a:p>
            <a:pPr eaLnBrk="1" hangingPunct="1">
              <a:lnSpc>
                <a:spcPct val="90000"/>
              </a:lnSpc>
            </a:pPr>
            <a:r>
              <a:rPr lang="en-US" altLang="en-US" dirty="0">
                <a:ea typeface="ＭＳ Ｐゴシック" panose="020B0600070205080204" pitchFamily="34" charset="-128"/>
              </a:rPr>
              <a:t>Stressful interpersonal events increase risk of depression</a:t>
            </a:r>
          </a:p>
          <a:p>
            <a:pPr lvl="1" eaLnBrk="1" hangingPunct="1">
              <a:lnSpc>
                <a:spcPct val="90000"/>
              </a:lnSpc>
            </a:pPr>
            <a:r>
              <a:rPr lang="en-US" altLang="en-US" dirty="0">
                <a:ea typeface="ＭＳ Ｐゴシック" panose="020B0600070205080204" pitchFamily="34" charset="-128"/>
              </a:rPr>
              <a:t>Severe acute stress cause first episode</a:t>
            </a:r>
          </a:p>
          <a:p>
            <a:pPr lvl="1" eaLnBrk="1" hangingPunct="1">
              <a:lnSpc>
                <a:spcPct val="90000"/>
              </a:lnSpc>
            </a:pPr>
            <a:endParaRPr lang="en-US" altLang="en-US" dirty="0">
              <a:ea typeface="ＭＳ Ｐゴシック" panose="020B0600070205080204" pitchFamily="34" charset="-128"/>
            </a:endParaRPr>
          </a:p>
          <a:p>
            <a:pPr eaLnBrk="1" hangingPunct="1">
              <a:lnSpc>
                <a:spcPct val="90000"/>
              </a:lnSpc>
            </a:pPr>
            <a:r>
              <a:rPr lang="en-US" altLang="en-US" dirty="0">
                <a:ea typeface="ＭＳ Ｐゴシック" panose="020B0600070205080204" pitchFamily="34" charset="-128"/>
              </a:rPr>
              <a:t>Failure to develop secure attachments and trusting relationships early in life</a:t>
            </a:r>
          </a:p>
          <a:p>
            <a:pPr eaLnBrk="1" hangingPunct="1">
              <a:lnSpc>
                <a:spcPct val="90000"/>
              </a:lnSpc>
            </a:pPr>
            <a:endParaRPr lang="en-US" altLang="en-US" dirty="0">
              <a:ea typeface="ＭＳ Ｐゴシック" panose="020B0600070205080204" pitchFamily="34" charset="-128"/>
            </a:endParaRPr>
          </a:p>
          <a:p>
            <a:pPr eaLnBrk="1" hangingPunct="1">
              <a:lnSpc>
                <a:spcPct val="90000"/>
              </a:lnSpc>
            </a:pPr>
            <a:r>
              <a:rPr lang="en-US" altLang="en-US" dirty="0">
                <a:ea typeface="ＭＳ Ｐゴシック" panose="020B0600070205080204" pitchFamily="34" charset="-128"/>
              </a:rPr>
              <a:t>Prejudice/exclusion</a:t>
            </a:r>
          </a:p>
          <a:p>
            <a:pPr lvl="1" eaLnBrk="1" hangingPunct="1">
              <a:lnSpc>
                <a:spcPct val="90000"/>
              </a:lnSpc>
            </a:pPr>
            <a:r>
              <a:rPr lang="en-US" altLang="en-US" dirty="0">
                <a:ea typeface="ＭＳ Ｐゴシック" panose="020B0600070205080204" pitchFamily="34" charset="-128"/>
              </a:rPr>
              <a:t>Active, intentional social exclusion or rejection</a:t>
            </a:r>
          </a:p>
          <a:p>
            <a:pPr lvl="1" eaLnBrk="1" hangingPunct="1">
              <a:lnSpc>
                <a:spcPct val="90000"/>
              </a:lnSpc>
            </a:pPr>
            <a:r>
              <a:rPr lang="en-US" altLang="en-US" dirty="0">
                <a:ea typeface="ＭＳ Ｐゴシック" panose="020B0600070205080204" pitchFamily="34" charset="-128"/>
              </a:rPr>
              <a:t>Strongly linked with depressive symptoms</a:t>
            </a:r>
          </a:p>
          <a:p>
            <a:pPr lvl="1" eaLnBrk="1" hangingPunct="1">
              <a:lnSpc>
                <a:spcPct val="90000"/>
              </a:lnSpc>
            </a:pPr>
            <a:endParaRPr lang="en-US" altLang="en-US" dirty="0">
              <a:ea typeface="ＭＳ Ｐゴシック" panose="020B0600070205080204" pitchFamily="34" charset="-128"/>
            </a:endParaRPr>
          </a:p>
        </p:txBody>
      </p:sp>
      <p:sp>
        <p:nvSpPr>
          <p:cNvPr id="41988"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41986"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Social Dimension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0533" name="Rectangle 5"/>
          <p:cNvSpPr>
            <a:spLocks noGrp="1" noChangeArrowheads="1"/>
          </p:cNvSpPr>
          <p:nvPr>
            <p:ph idx="1"/>
          </p:nvPr>
        </p:nvSpPr>
        <p:spPr/>
        <p:txBody>
          <a:bodyPr/>
          <a:lstStyle/>
          <a:p>
            <a:pPr eaLnBrk="1" hangingPunct="1"/>
            <a:r>
              <a:rPr lang="en-US" altLang="en-US" dirty="0">
                <a:ea typeface="ＭＳ Ｐゴシック" panose="020B0600070205080204" pitchFamily="34" charset="-128"/>
              </a:rPr>
              <a:t>Depression is far more common among women than among men</a:t>
            </a:r>
          </a:p>
          <a:p>
            <a:pPr lvl="1" eaLnBrk="1" hangingPunct="1"/>
            <a:r>
              <a:rPr lang="en-US" altLang="en-US" dirty="0">
                <a:ea typeface="ＭＳ Ｐゴシック" panose="020B0600070205080204" pitchFamily="34" charset="-128"/>
              </a:rPr>
              <a:t>Evidence suggests difference is real, rather than an artifact of bias or tendency to self-report</a:t>
            </a:r>
          </a:p>
          <a:p>
            <a:pPr eaLnBrk="1" hangingPunct="1"/>
            <a:r>
              <a:rPr lang="en-US" altLang="en-US" dirty="0">
                <a:ea typeface="ＭＳ Ｐゴシック" panose="020B0600070205080204" pitchFamily="34" charset="-128"/>
              </a:rPr>
              <a:t>Gender differences begin appearing during adolescence</a:t>
            </a:r>
          </a:p>
          <a:p>
            <a:pPr lvl="1" eaLnBrk="1" hangingPunct="1"/>
            <a:r>
              <a:rPr lang="en-US" altLang="en-US" dirty="0">
                <a:ea typeface="ＭＳ Ｐゴシック" panose="020B0600070205080204" pitchFamily="34" charset="-128"/>
              </a:rPr>
              <a:t>Differences during phases of the menstrual cycle and in menopause</a:t>
            </a:r>
          </a:p>
        </p:txBody>
      </p:sp>
      <p:sp>
        <p:nvSpPr>
          <p:cNvPr id="45060"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45058" name="Rectangle 4"/>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Gender and Depressive Disorders</a:t>
            </a:r>
          </a:p>
        </p:txBody>
      </p:sp>
    </p:spTree>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Content Placeholder 2"/>
          <p:cNvSpPr>
            <a:spLocks noGrp="1"/>
          </p:cNvSpPr>
          <p:nvPr>
            <p:ph idx="1"/>
          </p:nvPr>
        </p:nvSpPr>
        <p:spPr/>
        <p:txBody>
          <a:bodyPr/>
          <a:lstStyle/>
          <a:p>
            <a:r>
              <a:rPr lang="en-US" altLang="en-US" dirty="0">
                <a:ea typeface="ＭＳ Ｐゴシック" panose="020B0600070205080204" pitchFamily="34" charset="-128"/>
              </a:rPr>
              <a:t>Medication</a:t>
            </a:r>
          </a:p>
          <a:p>
            <a:pPr lvl="1"/>
            <a:r>
              <a:rPr lang="en-US" altLang="en-US" dirty="0">
                <a:ea typeface="ＭＳ Ｐゴシック" panose="020B0600070205080204" pitchFamily="34" charset="-128"/>
              </a:rPr>
              <a:t>Classes of antidepressants</a:t>
            </a:r>
          </a:p>
          <a:p>
            <a:pPr lvl="2"/>
            <a:r>
              <a:rPr lang="en-US" altLang="en-US" dirty="0">
                <a:ea typeface="ＭＳ Ｐゴシック" panose="020B0600070205080204" pitchFamily="34" charset="-128"/>
              </a:rPr>
              <a:t>Tricyclics, monoamine oxidase inhibitors, and serotonin-norepinephrine reuptake inhibitors</a:t>
            </a:r>
          </a:p>
          <a:p>
            <a:pPr lvl="2"/>
            <a:r>
              <a:rPr lang="en-US" altLang="en-US" dirty="0">
                <a:ea typeface="ＭＳ Ｐゴシック" panose="020B0600070205080204" pitchFamily="34" charset="-128"/>
              </a:rPr>
              <a:t>Atypical antidepressants</a:t>
            </a:r>
          </a:p>
          <a:p>
            <a:r>
              <a:rPr lang="en-US" altLang="en-US" dirty="0">
                <a:ea typeface="ＭＳ Ｐゴシック" panose="020B0600070205080204" pitchFamily="34" charset="-128"/>
              </a:rPr>
              <a:t>Circadian-related treatments</a:t>
            </a:r>
          </a:p>
          <a:p>
            <a:pPr lvl="1"/>
            <a:r>
              <a:rPr lang="en-US" altLang="en-US" dirty="0">
                <a:ea typeface="ＭＳ Ｐゴシック" panose="020B0600070205080204" pitchFamily="34" charset="-128"/>
              </a:rPr>
              <a:t>Sleep deprivation followed by sleep recovery</a:t>
            </a:r>
          </a:p>
          <a:p>
            <a:pPr lvl="1"/>
            <a:r>
              <a:rPr lang="en-US" altLang="en-US" dirty="0">
                <a:ea typeface="ＭＳ Ｐゴシック" panose="020B0600070205080204" pitchFamily="34" charset="-128"/>
              </a:rPr>
              <a:t>Light therapy</a:t>
            </a:r>
          </a:p>
        </p:txBody>
      </p:sp>
      <p:sp>
        <p:nvSpPr>
          <p:cNvPr id="46084"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46082" name="Title 1"/>
          <p:cNvSpPr>
            <a:spLocks noGrp="1"/>
          </p:cNvSpPr>
          <p:nvPr>
            <p:ph type="title"/>
          </p:nvPr>
        </p:nvSpPr>
        <p:spPr/>
        <p:txBody>
          <a:bodyPr/>
          <a:lstStyle/>
          <a:p>
            <a:r>
              <a:rPr lang="en-US" altLang="en-US" dirty="0">
                <a:ea typeface="ＭＳ Ｐゴシック" panose="020B0600070205080204" pitchFamily="34" charset="-128"/>
              </a:rPr>
              <a:t>Treatment for Depression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Content Placeholder 2"/>
          <p:cNvSpPr>
            <a:spLocks noGrp="1"/>
          </p:cNvSpPr>
          <p:nvPr>
            <p:ph idx="1"/>
          </p:nvPr>
        </p:nvSpPr>
        <p:spPr/>
        <p:txBody>
          <a:bodyPr/>
          <a:lstStyle/>
          <a:p>
            <a:pPr eaLnBrk="1" hangingPunct="1">
              <a:lnSpc>
                <a:spcPct val="90000"/>
              </a:lnSpc>
            </a:pPr>
            <a:r>
              <a:rPr lang="en-US" altLang="en-US" dirty="0">
                <a:ea typeface="ＭＳ Ｐゴシック" panose="020B0600070205080204" pitchFamily="34" charset="-128"/>
              </a:rPr>
              <a:t>Types</a:t>
            </a:r>
          </a:p>
          <a:p>
            <a:pPr lvl="1" eaLnBrk="1" hangingPunct="1">
              <a:lnSpc>
                <a:spcPct val="90000"/>
              </a:lnSpc>
            </a:pPr>
            <a:r>
              <a:rPr lang="en-US" altLang="en-US" dirty="0">
                <a:ea typeface="ＭＳ Ｐゴシック" panose="020B0600070205080204" pitchFamily="34" charset="-128"/>
              </a:rPr>
              <a:t>Electroconvulsive therapy (ECT)</a:t>
            </a:r>
          </a:p>
          <a:p>
            <a:pPr lvl="2" eaLnBrk="1" hangingPunct="1">
              <a:lnSpc>
                <a:spcPct val="90000"/>
              </a:lnSpc>
            </a:pPr>
            <a:r>
              <a:rPr lang="en-US" altLang="en-US" dirty="0">
                <a:ea typeface="ＭＳ Ｐゴシック" panose="020B0600070205080204" pitchFamily="34" charset="-128"/>
              </a:rPr>
              <a:t>Memory loss</a:t>
            </a:r>
          </a:p>
          <a:p>
            <a:pPr lvl="2" eaLnBrk="1" hangingPunct="1">
              <a:lnSpc>
                <a:spcPct val="90000"/>
              </a:lnSpc>
            </a:pPr>
            <a:r>
              <a:rPr lang="en-US" altLang="en-US" dirty="0">
                <a:ea typeface="ＭＳ Ｐゴシック" panose="020B0600070205080204" pitchFamily="34" charset="-128"/>
              </a:rPr>
              <a:t>Temporary</a:t>
            </a:r>
          </a:p>
          <a:p>
            <a:pPr lvl="2" eaLnBrk="1" hangingPunct="1">
              <a:lnSpc>
                <a:spcPct val="90000"/>
              </a:lnSpc>
            </a:pPr>
            <a:r>
              <a:rPr lang="en-US" altLang="en-US" dirty="0">
                <a:ea typeface="ＭＳ Ｐゴシック" panose="020B0600070205080204" pitchFamily="34" charset="-128"/>
              </a:rPr>
              <a:t>Treats recent mania only</a:t>
            </a:r>
          </a:p>
          <a:p>
            <a:pPr lvl="2" eaLnBrk="1" hangingPunct="1">
              <a:lnSpc>
                <a:spcPct val="90000"/>
              </a:lnSpc>
            </a:pPr>
            <a:endParaRPr lang="en-US" altLang="en-US" dirty="0">
              <a:ea typeface="ＭＳ Ｐゴシック" panose="020B0600070205080204" pitchFamily="34" charset="-128"/>
            </a:endParaRPr>
          </a:p>
          <a:p>
            <a:pPr lvl="1" eaLnBrk="1" hangingPunct="1">
              <a:lnSpc>
                <a:spcPct val="90000"/>
              </a:lnSpc>
            </a:pPr>
            <a:r>
              <a:rPr lang="en-US" altLang="en-US" dirty="0">
                <a:ea typeface="ＭＳ Ｐゴシック" panose="020B0600070205080204" pitchFamily="34" charset="-128"/>
              </a:rPr>
              <a:t>Vagus nerve stimulation</a:t>
            </a:r>
          </a:p>
          <a:p>
            <a:pPr lvl="1" eaLnBrk="1" hangingPunct="1">
              <a:lnSpc>
                <a:spcPct val="90000"/>
              </a:lnSpc>
            </a:pPr>
            <a:r>
              <a:rPr lang="en-US" altLang="en-US" dirty="0">
                <a:ea typeface="ＭＳ Ｐゴシック" panose="020B0600070205080204" pitchFamily="34" charset="-128"/>
              </a:rPr>
              <a:t>Transcranial magnetic stimulation</a:t>
            </a:r>
          </a:p>
          <a:p>
            <a:pPr lvl="1" eaLnBrk="1" hangingPunct="1">
              <a:lnSpc>
                <a:spcPct val="90000"/>
              </a:lnSpc>
            </a:pPr>
            <a:endParaRPr lang="en-US" altLang="en-US" dirty="0">
              <a:ea typeface="ＭＳ Ｐゴシック" panose="020B0600070205080204" pitchFamily="34" charset="-128"/>
            </a:endParaRPr>
          </a:p>
          <a:p>
            <a:pPr eaLnBrk="1" hangingPunct="1">
              <a:lnSpc>
                <a:spcPct val="90000"/>
              </a:lnSpc>
            </a:pPr>
            <a:r>
              <a:rPr lang="en-US" altLang="en-US" b="1" dirty="0">
                <a:ea typeface="ＭＳ Ｐゴシック" panose="020B0600070205080204" pitchFamily="34" charset="-128"/>
              </a:rPr>
              <a:t>Used for nonresponsive depression</a:t>
            </a:r>
          </a:p>
          <a:p>
            <a:pPr marL="457200" lvl="1" indent="0" eaLnBrk="1" hangingPunct="1">
              <a:lnSpc>
                <a:spcPct val="90000"/>
              </a:lnSpc>
              <a:buNone/>
            </a:pPr>
            <a:endParaRPr lang="en-US" altLang="en-US" dirty="0">
              <a:ea typeface="ＭＳ Ｐゴシック" panose="020B0600070205080204" pitchFamily="34" charset="-128"/>
            </a:endParaRPr>
          </a:p>
          <a:p>
            <a:pPr lvl="1" eaLnBrk="1" hangingPunct="1">
              <a:lnSpc>
                <a:spcPct val="90000"/>
              </a:lnSpc>
              <a:buFontTx/>
              <a:buNone/>
            </a:pPr>
            <a:r>
              <a:rPr lang="en-US" altLang="en-US" dirty="0">
                <a:ea typeface="ＭＳ Ｐゴシック" panose="020B0600070205080204" pitchFamily="34" charset="-128"/>
              </a:rPr>
              <a:t> </a:t>
            </a:r>
          </a:p>
          <a:p>
            <a:endParaRPr lang="en-US" altLang="en-US" dirty="0">
              <a:ea typeface="ＭＳ Ｐゴシック" panose="020B0600070205080204" pitchFamily="34" charset="-128"/>
            </a:endParaRPr>
          </a:p>
        </p:txBody>
      </p:sp>
      <p:sp>
        <p:nvSpPr>
          <p:cNvPr id="4915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49154" name="Title 1"/>
          <p:cNvSpPr>
            <a:spLocks noGrp="1"/>
          </p:cNvSpPr>
          <p:nvPr>
            <p:ph type="title"/>
          </p:nvPr>
        </p:nvSpPr>
        <p:spPr/>
        <p:txBody>
          <a:bodyPr/>
          <a:lstStyle/>
          <a:p>
            <a:r>
              <a:rPr lang="en-US" altLang="en-US" dirty="0">
                <a:ea typeface="ＭＳ Ｐゴシック" panose="020B0600070205080204" pitchFamily="34" charset="-128"/>
              </a:rPr>
              <a:t>Brain Stimulation Therapies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p:txBody>
          <a:bodyPr/>
          <a:lstStyle/>
          <a:p>
            <a:r>
              <a:rPr lang="en-US" altLang="en-US" dirty="0">
                <a:ea typeface="ＭＳ Ｐゴシック" panose="020B0600070205080204" pitchFamily="34" charset="-128"/>
              </a:rPr>
              <a:t>Cluster of Symptoms:</a:t>
            </a:r>
          </a:p>
          <a:p>
            <a:pPr lvl="1"/>
            <a:r>
              <a:rPr lang="en-US" altLang="en-US" dirty="0">
                <a:ea typeface="ＭＳ Ｐゴシック" panose="020B0600070205080204" pitchFamily="34" charset="-128"/>
              </a:rPr>
              <a:t>Affect</a:t>
            </a:r>
          </a:p>
          <a:p>
            <a:pPr lvl="1"/>
            <a:r>
              <a:rPr lang="en-US" altLang="en-US" dirty="0">
                <a:ea typeface="ＭＳ Ｐゴシック" panose="020B0600070205080204" pitchFamily="34" charset="-128"/>
              </a:rPr>
              <a:t>Behavioral</a:t>
            </a:r>
          </a:p>
          <a:p>
            <a:pPr lvl="1"/>
            <a:r>
              <a:rPr lang="en-US" altLang="en-US" dirty="0">
                <a:ea typeface="ＭＳ Ｐゴシック" panose="020B0600070205080204" pitchFamily="34" charset="-128"/>
              </a:rPr>
              <a:t>Cognitive</a:t>
            </a:r>
          </a:p>
          <a:p>
            <a:pPr lvl="1"/>
            <a:r>
              <a:rPr lang="en-US" altLang="en-US" dirty="0">
                <a:ea typeface="ＭＳ Ｐゴシック" panose="020B0600070205080204" pitchFamily="34" charset="-128"/>
              </a:rPr>
              <a:t>Physiological</a:t>
            </a:r>
          </a:p>
          <a:p>
            <a:pPr lvl="1"/>
            <a:endParaRPr lang="en-US" altLang="en-US" dirty="0">
              <a:ea typeface="ＭＳ Ｐゴシック" panose="020B0600070205080204" pitchFamily="34" charset="-128"/>
            </a:endParaRPr>
          </a:p>
          <a:p>
            <a:pPr marL="0" indent="0">
              <a:buNone/>
            </a:pPr>
            <a:endParaRPr lang="en-US" altLang="en-US" dirty="0">
              <a:ea typeface="ＭＳ Ｐゴシック" panose="020B0600070205080204" pitchFamily="34" charset="-128"/>
            </a:endParaRPr>
          </a:p>
        </p:txBody>
      </p:sp>
      <p:sp>
        <p:nvSpPr>
          <p:cNvPr id="4100"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4098" name="Title 1"/>
          <p:cNvSpPr>
            <a:spLocks noGrp="1"/>
          </p:cNvSpPr>
          <p:nvPr>
            <p:ph type="title"/>
          </p:nvPr>
        </p:nvSpPr>
        <p:spPr/>
        <p:txBody>
          <a:bodyPr/>
          <a:lstStyle/>
          <a:p>
            <a:r>
              <a:rPr lang="en-US" altLang="en-US" dirty="0">
                <a:ea typeface="ＭＳ Ｐゴシック" panose="020B0600070205080204" pitchFamily="34" charset="-128"/>
              </a:rPr>
              <a:t>Symptoms of Depression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Content Placeholder 2"/>
          <p:cNvSpPr>
            <a:spLocks noGrp="1"/>
          </p:cNvSpPr>
          <p:nvPr>
            <p:ph idx="1"/>
          </p:nvPr>
        </p:nvSpPr>
        <p:spPr/>
        <p:txBody>
          <a:bodyPr/>
          <a:lstStyle/>
          <a:p>
            <a:r>
              <a:rPr lang="en-US" altLang="en-US" dirty="0">
                <a:ea typeface="ＭＳ Ｐゴシック" panose="020B0600070205080204" pitchFamily="34" charset="-128"/>
              </a:rPr>
              <a:t>Behavioral activation therapy</a:t>
            </a:r>
          </a:p>
          <a:p>
            <a:pPr lvl="1"/>
            <a:r>
              <a:rPr lang="en-US" altLang="en-US" dirty="0">
                <a:ea typeface="ＭＳ Ｐゴシック" panose="020B0600070205080204" pitchFamily="34" charset="-128"/>
              </a:rPr>
              <a:t>Increase pleasurable events </a:t>
            </a:r>
          </a:p>
          <a:p>
            <a:pPr lvl="1"/>
            <a:r>
              <a:rPr lang="en-US" altLang="en-US" dirty="0">
                <a:ea typeface="ＭＳ Ｐゴシック" panose="020B0600070205080204" pitchFamily="34" charset="-128"/>
              </a:rPr>
              <a:t>Improve Self-Mastery</a:t>
            </a:r>
          </a:p>
          <a:p>
            <a:pPr lvl="1"/>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Steps</a:t>
            </a:r>
          </a:p>
          <a:p>
            <a:pPr lvl="2"/>
            <a:r>
              <a:rPr lang="en-US" altLang="en-US" dirty="0">
                <a:ea typeface="ＭＳ Ｐゴシック" panose="020B0600070205080204" pitchFamily="34" charset="-128"/>
              </a:rPr>
              <a:t>Identifying and rating activities in terms of pleasure and self-confidence</a:t>
            </a:r>
          </a:p>
          <a:p>
            <a:pPr lvl="2"/>
            <a:r>
              <a:rPr lang="en-US" altLang="en-US" dirty="0">
                <a:ea typeface="ＭＳ Ｐゴシック" panose="020B0600070205080204" pitchFamily="34" charset="-128"/>
              </a:rPr>
              <a:t>Performing some of the selected activities</a:t>
            </a:r>
          </a:p>
          <a:p>
            <a:pPr lvl="2"/>
            <a:r>
              <a:rPr lang="en-US" altLang="en-US" dirty="0">
                <a:ea typeface="ＭＳ Ｐゴシック" panose="020B0600070205080204" pitchFamily="34" charset="-128"/>
              </a:rPr>
              <a:t>Setting up a structured schedule</a:t>
            </a:r>
          </a:p>
          <a:p>
            <a:pPr lvl="2"/>
            <a:r>
              <a:rPr lang="en-US" altLang="en-US" dirty="0">
                <a:ea typeface="ＭＳ Ｐゴシック" panose="020B0600070205080204" pitchFamily="34" charset="-128"/>
              </a:rPr>
              <a:t>Taking small steps to follow through</a:t>
            </a:r>
          </a:p>
        </p:txBody>
      </p:sp>
      <p:sp>
        <p:nvSpPr>
          <p:cNvPr id="51204"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51202" name="Title 1"/>
          <p:cNvSpPr>
            <a:spLocks noGrp="1"/>
          </p:cNvSpPr>
          <p:nvPr>
            <p:ph type="title"/>
          </p:nvPr>
        </p:nvSpPr>
        <p:spPr/>
        <p:txBody>
          <a:bodyPr/>
          <a:lstStyle/>
          <a:p>
            <a:r>
              <a:rPr lang="en-US" altLang="en-US" dirty="0">
                <a:ea typeface="ＭＳ Ｐゴシック" panose="020B0600070205080204" pitchFamily="34" charset="-128"/>
              </a:rPr>
              <a:t>Behavioral Treatments</a:t>
            </a:r>
            <a:endParaRPr lang="en-US" altLang="en-US" b="1" dirty="0">
              <a:ea typeface="ＭＳ Ｐゴシック" panose="020B0600070205080204" pitchFamily="34"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25" name="Rectangle 9"/>
          <p:cNvSpPr>
            <a:spLocks noGrp="1" noChangeArrowheads="1"/>
          </p:cNvSpPr>
          <p:nvPr>
            <p:ph idx="1"/>
          </p:nvPr>
        </p:nvSpPr>
        <p:spPr/>
        <p:txBody>
          <a:bodyPr/>
          <a:lstStyle/>
          <a:p>
            <a:pPr eaLnBrk="1" hangingPunct="1"/>
            <a:r>
              <a:rPr lang="en-US" altLang="en-US" dirty="0">
                <a:ea typeface="ＭＳ Ｐゴシック" panose="020B0600070205080204" pitchFamily="34" charset="-128"/>
              </a:rPr>
              <a:t>Evidence-based treatment focused on current interpersonal problems</a:t>
            </a:r>
          </a:p>
          <a:p>
            <a:pPr eaLnBrk="1" hangingPunct="1"/>
            <a:endParaRPr lang="en-US" altLang="en-US" dirty="0">
              <a:ea typeface="ＭＳ Ｐゴシック" panose="020B0600070205080204" pitchFamily="34" charset="-128"/>
            </a:endParaRPr>
          </a:p>
          <a:p>
            <a:pPr eaLnBrk="1" hangingPunct="1"/>
            <a:r>
              <a:rPr lang="en-US" altLang="en-US" dirty="0">
                <a:ea typeface="ＭＳ Ｐゴシック" panose="020B0600070205080204" pitchFamily="34" charset="-128"/>
              </a:rPr>
              <a:t>Goals</a:t>
            </a:r>
          </a:p>
          <a:p>
            <a:pPr lvl="1" eaLnBrk="1" hangingPunct="1"/>
            <a:r>
              <a:rPr lang="en-US" altLang="en-US" dirty="0">
                <a:ea typeface="ＭＳ Ｐゴシック" panose="020B0600070205080204" pitchFamily="34" charset="-128"/>
              </a:rPr>
              <a:t>Explore current relationships</a:t>
            </a:r>
          </a:p>
          <a:p>
            <a:pPr lvl="1" eaLnBrk="1" hangingPunct="1"/>
            <a:r>
              <a:rPr lang="en-US" altLang="en-US" dirty="0">
                <a:ea typeface="ＭＳ Ｐゴシック" panose="020B0600070205080204" pitchFamily="34" charset="-128"/>
              </a:rPr>
              <a:t>Improving communication</a:t>
            </a:r>
          </a:p>
          <a:p>
            <a:pPr lvl="1" eaLnBrk="1" hangingPunct="1"/>
            <a:r>
              <a:rPr lang="en-US" altLang="en-US" dirty="0">
                <a:ea typeface="ＭＳ Ｐゴシック" panose="020B0600070205080204" pitchFamily="34" charset="-128"/>
              </a:rPr>
              <a:t>Identifying role conflicts</a:t>
            </a:r>
          </a:p>
          <a:p>
            <a:pPr lvl="1" eaLnBrk="1" hangingPunct="1"/>
            <a:r>
              <a:rPr lang="en-US" altLang="en-US" dirty="0">
                <a:ea typeface="ＭＳ Ｐゴシック" panose="020B0600070205080204" pitchFamily="34" charset="-128"/>
              </a:rPr>
              <a:t>Increasing social skills</a:t>
            </a:r>
          </a:p>
        </p:txBody>
      </p:sp>
      <p:sp>
        <p:nvSpPr>
          <p:cNvPr id="52228"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52226" name="Rectangle 8"/>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Interpersonal Psychotherapy</a:t>
            </a:r>
          </a:p>
        </p:txBody>
      </p:sp>
    </p:spTree>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41" name="Rectangle 5"/>
          <p:cNvSpPr>
            <a:spLocks noGrp="1" noChangeArrowheads="1"/>
          </p:cNvSpPr>
          <p:nvPr>
            <p:ph idx="1"/>
          </p:nvPr>
        </p:nvSpPr>
        <p:spPr/>
        <p:txBody>
          <a:bodyPr/>
          <a:lstStyle/>
          <a:p>
            <a:pPr eaLnBrk="1" hangingPunct="1"/>
            <a:r>
              <a:rPr lang="en-US" altLang="en-US" dirty="0">
                <a:ea typeface="ＭＳ Ｐゴシック" panose="020B0600070205080204" pitchFamily="34" charset="-128"/>
              </a:rPr>
              <a:t>Altering negative thought patterns </a:t>
            </a:r>
          </a:p>
          <a:p>
            <a:pPr eaLnBrk="1" hangingPunct="1"/>
            <a:endParaRPr lang="en-US" altLang="en-US" dirty="0">
              <a:ea typeface="ＭＳ Ｐゴシック" panose="020B0600070205080204" pitchFamily="34" charset="-128"/>
            </a:endParaRPr>
          </a:p>
          <a:p>
            <a:pPr lvl="1" eaLnBrk="1" hangingPunct="1"/>
            <a:r>
              <a:rPr lang="en-US" altLang="en-US" dirty="0">
                <a:ea typeface="ＭＳ Ｐゴシック" panose="020B0600070205080204" pitchFamily="34" charset="-128"/>
              </a:rPr>
              <a:t>Identify thoughts associated with upsetting emotions</a:t>
            </a:r>
          </a:p>
          <a:p>
            <a:pPr lvl="1" eaLnBrk="1" hangingPunct="1"/>
            <a:r>
              <a:rPr lang="en-US" altLang="en-US" dirty="0">
                <a:ea typeface="ＭＳ Ｐゴシック" panose="020B0600070205080204" pitchFamily="34" charset="-128"/>
              </a:rPr>
              <a:t>Distance self from these thoughts</a:t>
            </a:r>
          </a:p>
          <a:p>
            <a:pPr lvl="1" eaLnBrk="1" hangingPunct="1"/>
            <a:r>
              <a:rPr lang="en-US" altLang="en-US" dirty="0">
                <a:ea typeface="ＭＳ Ｐゴシック" panose="020B0600070205080204" pitchFamily="34" charset="-128"/>
              </a:rPr>
              <a:t>Examine accuracy of beliefs</a:t>
            </a:r>
          </a:p>
          <a:p>
            <a:pPr lvl="1" eaLnBrk="1" hangingPunct="1"/>
            <a:endParaRPr lang="en-US" altLang="en-US" dirty="0">
              <a:ea typeface="ＭＳ Ｐゴシック" panose="020B0600070205080204" pitchFamily="34" charset="-128"/>
            </a:endParaRPr>
          </a:p>
          <a:p>
            <a:pPr eaLnBrk="1" hangingPunct="1"/>
            <a:r>
              <a:rPr lang="en-US" altLang="en-US" dirty="0">
                <a:ea typeface="ＭＳ Ｐゴシック" panose="020B0600070205080204" pitchFamily="34" charset="-128"/>
              </a:rPr>
              <a:t>CBT  - less likely to relapse than those treated with only antidepressants</a:t>
            </a:r>
          </a:p>
        </p:txBody>
      </p:sp>
      <p:sp>
        <p:nvSpPr>
          <p:cNvPr id="53252"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53250" name="Rectangle 4"/>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Cognitive Therapy</a:t>
            </a:r>
          </a:p>
        </p:txBody>
      </p:sp>
    </p:spTree>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Content Placeholder 2"/>
          <p:cNvSpPr>
            <a:spLocks noGrp="1"/>
          </p:cNvSpPr>
          <p:nvPr>
            <p:ph idx="1"/>
          </p:nvPr>
        </p:nvSpPr>
        <p:spPr/>
        <p:txBody>
          <a:bodyPr/>
          <a:lstStyle/>
          <a:p>
            <a:r>
              <a:rPr lang="en-US" altLang="en-US" dirty="0">
                <a:ea typeface="ＭＳ Ｐゴシック" panose="020B0600070205080204" pitchFamily="34" charset="-128"/>
              </a:rPr>
              <a:t>Self-soothe emotional pain: awareness of one’s present experience, thoughts, and feelings</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Attitude of acceptance</a:t>
            </a:r>
          </a:p>
          <a:p>
            <a:pPr lvl="1"/>
            <a:r>
              <a:rPr lang="en-US" altLang="en-US" dirty="0">
                <a:ea typeface="ＭＳ Ｐゴシック" panose="020B0600070205080204" pitchFamily="34" charset="-128"/>
              </a:rPr>
              <a:t>Disrupt the cycle of negative thinking by focusing on present </a:t>
            </a:r>
          </a:p>
        </p:txBody>
      </p:sp>
      <p:sp>
        <p:nvSpPr>
          <p:cNvPr id="5427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54274" name="Title 1"/>
          <p:cNvSpPr>
            <a:spLocks noGrp="1"/>
          </p:cNvSpPr>
          <p:nvPr>
            <p:ph type="title"/>
          </p:nvPr>
        </p:nvSpPr>
        <p:spPr/>
        <p:txBody>
          <a:bodyPr/>
          <a:lstStyle/>
          <a:p>
            <a:r>
              <a:rPr lang="en-US" altLang="en-US" dirty="0">
                <a:ea typeface="ＭＳ Ｐゴシック" panose="020B0600070205080204" pitchFamily="34" charset="-128"/>
              </a:rPr>
              <a:t>Mindfulness-Based Cognitive Therapy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FABFD5-C85F-48AA-AF78-10BB23C77351}"/>
              </a:ext>
            </a:extLst>
          </p:cNvPr>
          <p:cNvSpPr>
            <a:spLocks noGrp="1"/>
          </p:cNvSpPr>
          <p:nvPr>
            <p:ph idx="1"/>
          </p:nvPr>
        </p:nvSpPr>
        <p:spPr/>
        <p:txBody>
          <a:bodyPr/>
          <a:lstStyle/>
          <a:p>
            <a:r>
              <a:rPr lang="en-US" sz="2000" dirty="0"/>
              <a:t>John is a 19-year-old college sophomore who comes into to see you at a college counseling center.  He tells you that he has had trouble getting out of bed for the past three weeks.  He doesn’t remember when he ate last and breaks down crying in session stating that he feels like a failure and is completely hopeless.  When you question further, he states that he is failing all his classes and is avoiding seeing anyone.  Much of this began after his ex-girlfriend broke up with him. He says that he is afraid no one will want to date him.  He felt his girlfriend was only drawn to him because they were both “different”.  He feels his friends are tired of him and his problems.  He is also beginning to question whether he is cut out for the stresses of college.</a:t>
            </a:r>
          </a:p>
          <a:p>
            <a:endParaRPr lang="en-US" sz="2000" dirty="0"/>
          </a:p>
          <a:p>
            <a:r>
              <a:rPr lang="en-US" sz="2000" dirty="0"/>
              <a:t>Therapist: Help John identify the negative and irrational thinking that is perpetuating his depression. Use a thought record to evaluate the accuracy of the thought.</a:t>
            </a:r>
          </a:p>
        </p:txBody>
      </p:sp>
      <p:sp>
        <p:nvSpPr>
          <p:cNvPr id="3" name="Title 2">
            <a:extLst>
              <a:ext uri="{FF2B5EF4-FFF2-40B4-BE49-F238E27FC236}">
                <a16:creationId xmlns:a16="http://schemas.microsoft.com/office/drawing/2014/main" id="{667A77BB-72F6-4E66-BFA8-26C27C60C86F}"/>
              </a:ext>
            </a:extLst>
          </p:cNvPr>
          <p:cNvSpPr>
            <a:spLocks noGrp="1"/>
          </p:cNvSpPr>
          <p:nvPr>
            <p:ph type="title"/>
          </p:nvPr>
        </p:nvSpPr>
        <p:spPr/>
        <p:txBody>
          <a:bodyPr/>
          <a:lstStyle/>
          <a:p>
            <a:r>
              <a:rPr lang="en-US" dirty="0"/>
              <a:t>Group Work: CBT Treatment Example</a:t>
            </a:r>
          </a:p>
        </p:txBody>
      </p:sp>
    </p:spTree>
    <p:extLst>
      <p:ext uri="{BB962C8B-B14F-4D97-AF65-F5344CB8AC3E}">
        <p14:creationId xmlns:p14="http://schemas.microsoft.com/office/powerpoint/2010/main" val="37927614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9" name="Rectangle 1033"/>
          <p:cNvSpPr>
            <a:spLocks noGrp="1" noChangeArrowheads="1"/>
          </p:cNvSpPr>
          <p:nvPr>
            <p:ph idx="1"/>
          </p:nvPr>
        </p:nvSpPr>
        <p:spPr/>
        <p:txBody>
          <a:bodyPr/>
          <a:lstStyle/>
          <a:p>
            <a:pPr eaLnBrk="1" hangingPunct="1"/>
            <a:r>
              <a:rPr lang="en-US" altLang="en-US" dirty="0">
                <a:ea typeface="ＭＳ Ｐゴシック" panose="020B0600070205080204" pitchFamily="34" charset="-128"/>
              </a:rPr>
              <a:t>Involve episodes of hypomania and mania</a:t>
            </a:r>
          </a:p>
          <a:p>
            <a:pPr lvl="1" eaLnBrk="1" hangingPunct="1"/>
            <a:r>
              <a:rPr lang="en-US" altLang="en-US" dirty="0">
                <a:ea typeface="ＭＳ Ｐゴシック" panose="020B0600070205080204" pitchFamily="34" charset="-128"/>
              </a:rPr>
              <a:t>Alternate with episodes of depression</a:t>
            </a:r>
          </a:p>
          <a:p>
            <a:pPr eaLnBrk="1" hangingPunct="1"/>
            <a:r>
              <a:rPr lang="en-US" altLang="en-US" dirty="0">
                <a:ea typeface="ＭＳ Ｐゴシック" panose="020B0600070205080204" pitchFamily="34" charset="-128"/>
              </a:rPr>
              <a:t>Very strong genetic component</a:t>
            </a:r>
          </a:p>
          <a:p>
            <a:pPr eaLnBrk="1" hangingPunct="1"/>
            <a:r>
              <a:rPr lang="en-US" altLang="en-US" dirty="0">
                <a:ea typeface="ＭＳ Ｐゴシック" panose="020B0600070205080204" pitchFamily="34" charset="-128"/>
              </a:rPr>
              <a:t>People with bipolar disorders respond to medications that have little effect with depressive disorders</a:t>
            </a:r>
          </a:p>
          <a:p>
            <a:pPr eaLnBrk="1" hangingPunct="1"/>
            <a:r>
              <a:rPr lang="en-US" altLang="en-US" dirty="0">
                <a:ea typeface="ＭＳ Ｐゴシック" panose="020B0600070205080204" pitchFamily="34" charset="-128"/>
              </a:rPr>
              <a:t>Peak age of onset is teens and early twenties</a:t>
            </a:r>
          </a:p>
        </p:txBody>
      </p:sp>
      <p:sp>
        <p:nvSpPr>
          <p:cNvPr id="56324"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56322" name="Rectangle 103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Bipolar Disorders</a:t>
            </a:r>
          </a:p>
        </p:txBody>
      </p:sp>
    </p:spTree>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6851" name="Rectangle 3"/>
          <p:cNvSpPr>
            <a:spLocks noGrp="1" noChangeArrowheads="1"/>
          </p:cNvSpPr>
          <p:nvPr>
            <p:ph idx="1"/>
          </p:nvPr>
        </p:nvSpPr>
        <p:spPr/>
        <p:txBody>
          <a:bodyPr/>
          <a:lstStyle/>
          <a:p>
            <a:r>
              <a:rPr lang="en-US" altLang="en-US" dirty="0">
                <a:ea typeface="ＭＳ Ｐゴシック" panose="020B0600070205080204" pitchFamily="34" charset="-128"/>
              </a:rPr>
              <a:t>Bipolar I</a:t>
            </a:r>
          </a:p>
          <a:p>
            <a:pPr lvl="1"/>
            <a:r>
              <a:rPr lang="en-US" altLang="en-US" dirty="0">
                <a:ea typeface="ＭＳ Ｐゴシック" panose="020B0600070205080204" pitchFamily="34" charset="-128"/>
              </a:rPr>
              <a:t>At least one manic episode (with or without a history of major depression)</a:t>
            </a:r>
          </a:p>
          <a:p>
            <a:r>
              <a:rPr lang="en-US" altLang="en-US" dirty="0">
                <a:ea typeface="ＭＳ Ｐゴシック" panose="020B0600070205080204" pitchFamily="34" charset="-128"/>
              </a:rPr>
              <a:t>Bipolar II </a:t>
            </a:r>
          </a:p>
          <a:p>
            <a:pPr lvl="1"/>
            <a:r>
              <a:rPr lang="en-US" altLang="en-US" dirty="0">
                <a:ea typeface="ＭＳ Ｐゴシック" panose="020B0600070205080204" pitchFamily="34" charset="-128"/>
              </a:rPr>
              <a:t>At least one major depressive episode and at least one hypomanic episode</a:t>
            </a:r>
          </a:p>
          <a:p>
            <a:r>
              <a:rPr lang="en-US" altLang="en-US" dirty="0">
                <a:ea typeface="ＭＳ Ｐゴシック" panose="020B0600070205080204" pitchFamily="34" charset="-128"/>
              </a:rPr>
              <a:t>Cyclothymic disorder</a:t>
            </a:r>
          </a:p>
          <a:p>
            <a:pPr lvl="1"/>
            <a:r>
              <a:rPr lang="en-US" altLang="en-US" dirty="0">
                <a:ea typeface="ＭＳ Ｐゴシック" panose="020B0600070205080204" pitchFamily="34" charset="-128"/>
              </a:rPr>
              <a:t>Milder hypomanic symptoms consistently interspersed with milder depressed moods for at least two years</a:t>
            </a: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p:txBody>
      </p:sp>
      <p:sp>
        <p:nvSpPr>
          <p:cNvPr id="5939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59394" name="Rectangle 2"/>
          <p:cNvSpPr>
            <a:spLocks noGrp="1" noChangeArrowheads="1"/>
          </p:cNvSpPr>
          <p:nvPr>
            <p:ph type="title"/>
          </p:nvPr>
        </p:nvSpPr>
        <p:spPr/>
        <p:txBody>
          <a:bodyPr/>
          <a:lstStyle/>
          <a:p>
            <a:r>
              <a:rPr lang="en-US" altLang="en-US" dirty="0">
                <a:ea typeface="ＭＳ Ｐゴシック" panose="020B0600070205080204" pitchFamily="34" charset="-128"/>
              </a:rPr>
              <a:t>Diagnosis and Classification of Bipolar Disorders (cont’d.)</a:t>
            </a:r>
          </a:p>
        </p:txBody>
      </p:sp>
    </p:spTree>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DSM-5 Disorders Chart</a:t>
            </a:r>
          </a:p>
        </p:txBody>
      </p:sp>
      <p:pic>
        <p:nvPicPr>
          <p:cNvPr id="3" name="Picture 2" descr="Bipolar disorders"/>
          <p:cNvPicPr>
            <a:picLocks noChangeAspect="1"/>
          </p:cNvPicPr>
          <p:nvPr/>
        </p:nvPicPr>
        <p:blipFill>
          <a:blip r:embed="rId3"/>
          <a:stretch>
            <a:fillRect/>
          </a:stretch>
        </p:blipFill>
        <p:spPr>
          <a:xfrm>
            <a:off x="1157698" y="1447800"/>
            <a:ext cx="6824122" cy="4923038"/>
          </a:xfrm>
          <a:prstGeom prst="rect">
            <a:avLst/>
          </a:prstGeom>
        </p:spPr>
      </p:pic>
    </p:spTree>
    <p:extLst>
      <p:ext uri="{BB962C8B-B14F-4D97-AF65-F5344CB8AC3E}">
        <p14:creationId xmlns:p14="http://schemas.microsoft.com/office/powerpoint/2010/main" val="1617209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Symptoms of Depression and Hypomania/Mania</a:t>
            </a:r>
          </a:p>
        </p:txBody>
      </p:sp>
      <p:pic>
        <p:nvPicPr>
          <p:cNvPr id="3" name="Picture 2" descr="Symptoms of depression and hypomania/mania&#10;&#10;"/>
          <p:cNvPicPr>
            <a:picLocks noChangeAspect="1"/>
          </p:cNvPicPr>
          <p:nvPr/>
        </p:nvPicPr>
        <p:blipFill>
          <a:blip r:embed="rId3"/>
          <a:stretch>
            <a:fillRect/>
          </a:stretch>
        </p:blipFill>
        <p:spPr>
          <a:xfrm>
            <a:off x="888472" y="1905000"/>
            <a:ext cx="7362573" cy="3749040"/>
          </a:xfrm>
          <a:prstGeom prst="rect">
            <a:avLst/>
          </a:prstGeom>
        </p:spPr>
      </p:pic>
    </p:spTree>
    <p:extLst>
      <p:ext uri="{BB962C8B-B14F-4D97-AF65-F5344CB8AC3E}">
        <p14:creationId xmlns:p14="http://schemas.microsoft.com/office/powerpoint/2010/main" val="14692310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p:txBody>
          <a:bodyPr/>
          <a:lstStyle/>
          <a:p>
            <a:r>
              <a:rPr lang="en-US" altLang="en-US" dirty="0">
                <a:ea typeface="ＭＳ Ｐゴシック" panose="020B0600070205080204" pitchFamily="34" charset="-128"/>
              </a:rPr>
              <a:t>Two intensity levels</a:t>
            </a:r>
          </a:p>
          <a:p>
            <a:pPr lvl="1"/>
            <a:r>
              <a:rPr lang="en-US" altLang="en-US" dirty="0">
                <a:ea typeface="ＭＳ Ｐゴシック" panose="020B0600070205080204" pitchFamily="34" charset="-128"/>
              </a:rPr>
              <a:t>Hypomania (milder form)</a:t>
            </a:r>
          </a:p>
          <a:p>
            <a:pPr lvl="1"/>
            <a:r>
              <a:rPr lang="en-US" altLang="en-US" dirty="0">
                <a:ea typeface="ＭＳ Ｐゴシック" panose="020B0600070205080204" pitchFamily="34" charset="-128"/>
              </a:rPr>
              <a:t>Mania</a:t>
            </a:r>
          </a:p>
          <a:p>
            <a:r>
              <a:rPr lang="en-US" altLang="en-US" b="1" u="sng" dirty="0">
                <a:ea typeface="ＭＳ Ｐゴシック" panose="020B0600070205080204" pitchFamily="34" charset="-128"/>
              </a:rPr>
              <a:t>Hypomania : milder and more fx</a:t>
            </a:r>
          </a:p>
          <a:p>
            <a:pPr lvl="1"/>
            <a:r>
              <a:rPr lang="en-US" altLang="en-US" dirty="0">
                <a:ea typeface="ＭＳ Ｐゴシック" panose="020B0600070205080204" pitchFamily="34" charset="-128"/>
              </a:rPr>
              <a:t>Increased levels of energy/physical agitation</a:t>
            </a:r>
          </a:p>
          <a:p>
            <a:pPr lvl="2"/>
            <a:r>
              <a:rPr lang="en-US" altLang="en-US" dirty="0">
                <a:ea typeface="ＭＳ Ｐゴシック" panose="020B0600070205080204" pitchFamily="34" charset="-128"/>
              </a:rPr>
              <a:t>Combined with self-important, expansive mood or irritable, agitated mood</a:t>
            </a:r>
          </a:p>
          <a:p>
            <a:pPr lvl="1"/>
            <a:r>
              <a:rPr lang="en-US" altLang="en-US" dirty="0">
                <a:ea typeface="ＭＳ Ｐゴシック" panose="020B0600070205080204" pitchFamily="34" charset="-128"/>
              </a:rPr>
              <a:t>Impulsivity and risk taking may appear</a:t>
            </a:r>
          </a:p>
          <a:p>
            <a:pPr lvl="1"/>
            <a:r>
              <a:rPr lang="en-US" altLang="en-US" dirty="0">
                <a:ea typeface="ＭＳ Ｐゴシック" panose="020B0600070205080204" pitchFamily="34" charset="-128"/>
              </a:rPr>
              <a:t>Person may talk excessively</a:t>
            </a:r>
          </a:p>
          <a:p>
            <a:pPr lvl="2"/>
            <a:r>
              <a:rPr lang="en-US" altLang="en-US" dirty="0">
                <a:ea typeface="ＭＳ Ｐゴシック" panose="020B0600070205080204" pitchFamily="34" charset="-128"/>
              </a:rPr>
              <a:t>Uncharacteristic of how person normally functions</a:t>
            </a:r>
          </a:p>
        </p:txBody>
      </p:sp>
      <p:sp>
        <p:nvSpPr>
          <p:cNvPr id="10244"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10242" name="Title 1"/>
          <p:cNvSpPr>
            <a:spLocks noGrp="1"/>
          </p:cNvSpPr>
          <p:nvPr>
            <p:ph type="title"/>
          </p:nvPr>
        </p:nvSpPr>
        <p:spPr/>
        <p:txBody>
          <a:bodyPr/>
          <a:lstStyle/>
          <a:p>
            <a:r>
              <a:rPr lang="en-US" altLang="en-US" b="1" dirty="0">
                <a:ea typeface="ＭＳ Ｐゴシック" panose="020B0600070205080204" pitchFamily="34" charset="-128"/>
              </a:rPr>
              <a:t>Symptoms of Mania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3" name="Rectangle 2053"/>
          <p:cNvSpPr>
            <a:spLocks noGrp="1" noChangeArrowheads="1"/>
          </p:cNvSpPr>
          <p:nvPr>
            <p:ph idx="1"/>
          </p:nvPr>
        </p:nvSpPr>
        <p:spPr/>
        <p:txBody>
          <a:bodyPr/>
          <a:lstStyle/>
          <a:p>
            <a:pPr eaLnBrk="1" hangingPunct="1"/>
            <a:r>
              <a:rPr lang="en-US" altLang="en-US" dirty="0">
                <a:ea typeface="ＭＳ Ｐゴシック" panose="020B0600070205080204" pitchFamily="34" charset="-128"/>
              </a:rPr>
              <a:t>Depressed mood</a:t>
            </a:r>
          </a:p>
          <a:p>
            <a:pPr eaLnBrk="1" hangingPunct="1"/>
            <a:r>
              <a:rPr lang="en-US" altLang="en-US" dirty="0">
                <a:ea typeface="ＭＳ Ｐゴシック" panose="020B0600070205080204" pitchFamily="34" charset="-128"/>
              </a:rPr>
              <a:t>Sadness, emptiness, hopelessness, worthlessness, or low self-esteem </a:t>
            </a:r>
          </a:p>
          <a:p>
            <a:pPr eaLnBrk="1" hangingPunct="1"/>
            <a:r>
              <a:rPr lang="en-US" altLang="en-US" dirty="0">
                <a:ea typeface="ＭＳ Ｐゴシック" panose="020B0600070205080204" pitchFamily="34" charset="-128"/>
              </a:rPr>
              <a:t>Limited enthusiasm for things that previously brought joy and pleasure </a:t>
            </a:r>
          </a:p>
          <a:p>
            <a:pPr eaLnBrk="1" hangingPunct="1"/>
            <a:r>
              <a:rPr lang="en-US" altLang="en-US" dirty="0">
                <a:ea typeface="ＭＳ Ｐゴシック" panose="020B0600070205080204" pitchFamily="34" charset="-128"/>
              </a:rPr>
              <a:t>Irritable, anxious, or worried</a:t>
            </a:r>
          </a:p>
        </p:txBody>
      </p:sp>
      <p:sp>
        <p:nvSpPr>
          <p:cNvPr id="6148"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6146" name="Rectangle 2052"/>
          <p:cNvSpPr>
            <a:spLocks noGrp="1" noChangeArrowheads="1"/>
          </p:cNvSpPr>
          <p:nvPr>
            <p:ph type="title"/>
          </p:nvPr>
        </p:nvSpPr>
        <p:spPr/>
        <p:txBody>
          <a:bodyPr/>
          <a:lstStyle/>
          <a:p>
            <a:pPr eaLnBrk="1" hangingPunct="1"/>
            <a:r>
              <a:rPr lang="en-US" altLang="en-US" b="1" dirty="0">
                <a:ea typeface="ＭＳ Ｐゴシック" panose="020B0600070205080204" pitchFamily="34" charset="-128"/>
              </a:rPr>
              <a:t>Affective</a:t>
            </a:r>
            <a:r>
              <a:rPr lang="en-US" altLang="en-US" dirty="0">
                <a:ea typeface="ＭＳ Ｐゴシック" panose="020B0600070205080204" pitchFamily="34" charset="-128"/>
              </a:rPr>
              <a:t> Symptoms of Depression</a:t>
            </a:r>
          </a:p>
        </p:txBody>
      </p:sp>
    </p:spTree>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p:txBody>
          <a:bodyPr/>
          <a:lstStyle/>
          <a:p>
            <a:r>
              <a:rPr lang="en-US" altLang="en-US" u="sng" dirty="0">
                <a:ea typeface="ＭＳ Ｐゴシック" panose="020B0600070205080204" pitchFamily="34" charset="-128"/>
              </a:rPr>
              <a:t>Mania</a:t>
            </a:r>
          </a:p>
          <a:p>
            <a:pPr lvl="1"/>
            <a:r>
              <a:rPr lang="en-US" altLang="en-US" dirty="0">
                <a:ea typeface="ＭＳ Ｐゴシック" panose="020B0600070205080204" pitchFamily="34" charset="-128"/>
              </a:rPr>
              <a:t>Even more pronounced mood change than hypomania</a:t>
            </a:r>
          </a:p>
          <a:p>
            <a:pPr lvl="1"/>
            <a:r>
              <a:rPr lang="en-US" altLang="en-US" dirty="0">
                <a:ea typeface="ＭＳ Ｐゴシック" panose="020B0600070205080204" pitchFamily="34" charset="-128"/>
              </a:rPr>
              <a:t>Variety of behaviors from euphoria to extreme irritability</a:t>
            </a:r>
          </a:p>
          <a:p>
            <a:pPr lvl="1"/>
            <a:r>
              <a:rPr lang="en-US" altLang="en-US" dirty="0">
                <a:ea typeface="ＭＳ Ｐゴシック" panose="020B0600070205080204" pitchFamily="34" charset="-128"/>
              </a:rPr>
              <a:t>Cause marked impairment in social or occupational functioning</a:t>
            </a:r>
          </a:p>
          <a:p>
            <a:pPr lvl="1"/>
            <a:r>
              <a:rPr lang="en-US" altLang="en-US" dirty="0">
                <a:ea typeface="ＭＳ Ｐゴシック" panose="020B0600070205080204" pitchFamily="34" charset="-128"/>
              </a:rPr>
              <a:t>May involve loss of contact with reality</a:t>
            </a:r>
          </a:p>
        </p:txBody>
      </p:sp>
      <p:sp>
        <p:nvSpPr>
          <p:cNvPr id="10244"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10242" name="Title 1"/>
          <p:cNvSpPr>
            <a:spLocks noGrp="1"/>
          </p:cNvSpPr>
          <p:nvPr>
            <p:ph type="title"/>
          </p:nvPr>
        </p:nvSpPr>
        <p:spPr/>
        <p:txBody>
          <a:bodyPr/>
          <a:lstStyle/>
          <a:p>
            <a:r>
              <a:rPr lang="en-US" altLang="en-US" dirty="0">
                <a:ea typeface="ＭＳ Ｐゴシック" panose="020B0600070205080204" pitchFamily="34" charset="-128"/>
              </a:rPr>
              <a:t>Symptoms of </a:t>
            </a:r>
            <a:r>
              <a:rPr lang="en-US" altLang="en-US" b="1" dirty="0">
                <a:ea typeface="ＭＳ Ｐゴシック" panose="020B0600070205080204" pitchFamily="34" charset="-128"/>
              </a:rPr>
              <a:t>Mania</a:t>
            </a:r>
          </a:p>
        </p:txBody>
      </p:sp>
    </p:spTree>
    <p:extLst>
      <p:ext uri="{BB962C8B-B14F-4D97-AF65-F5344CB8AC3E}">
        <p14:creationId xmlns:p14="http://schemas.microsoft.com/office/powerpoint/2010/main" val="35673226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r>
              <a:rPr lang="en-US" altLang="en-US" dirty="0">
                <a:ea typeface="ＭＳ Ｐゴシック" panose="020B0600070205080204" pitchFamily="34" charset="-128"/>
              </a:rPr>
              <a:t>Mania</a:t>
            </a:r>
          </a:p>
          <a:p>
            <a:pPr lvl="1"/>
            <a:r>
              <a:rPr lang="en-US" altLang="en-US" dirty="0">
                <a:ea typeface="ＭＳ Ｐゴシック" panose="020B0600070205080204" pitchFamily="34" charset="-128"/>
              </a:rPr>
              <a:t>Unusually in high spirits, full of energy and enthusiasm, or uncharacteristically irritable</a:t>
            </a:r>
          </a:p>
          <a:p>
            <a:pPr lvl="1"/>
            <a:r>
              <a:rPr lang="en-US" altLang="en-US" dirty="0">
                <a:ea typeface="ＭＳ Ｐゴシック" panose="020B0600070205080204" pitchFamily="34" charset="-128"/>
              </a:rPr>
              <a:t>May </a:t>
            </a:r>
            <a:r>
              <a:rPr lang="en-US" altLang="en-US" b="1" dirty="0">
                <a:ea typeface="ＭＳ Ｐゴシック" panose="020B0600070205080204" pitchFamily="34" charset="-128"/>
              </a:rPr>
              <a:t>overreact with hostility</a:t>
            </a:r>
          </a:p>
          <a:p>
            <a:pPr lvl="1"/>
            <a:r>
              <a:rPr lang="en-US" altLang="en-US" dirty="0">
                <a:ea typeface="ＭＳ Ｐゴシック" panose="020B0600070205080204" pitchFamily="34" charset="-128"/>
              </a:rPr>
              <a:t>Unstable and rapidly </a:t>
            </a:r>
            <a:r>
              <a:rPr lang="en-US" altLang="en-US" b="1" dirty="0">
                <a:ea typeface="ＭＳ Ｐゴシック" panose="020B0600070205080204" pitchFamily="34" charset="-128"/>
              </a:rPr>
              <a:t>changing emotions</a:t>
            </a:r>
          </a:p>
          <a:p>
            <a:pPr lvl="1"/>
            <a:r>
              <a:rPr lang="en-US" altLang="en-US" b="1" dirty="0">
                <a:ea typeface="ＭＳ Ｐゴシック" panose="020B0600070205080204" pitchFamily="34" charset="-128"/>
              </a:rPr>
              <a:t>Grandiosity</a:t>
            </a:r>
          </a:p>
        </p:txBody>
      </p:sp>
      <p:sp>
        <p:nvSpPr>
          <p:cNvPr id="11268"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11266" name="Title 1"/>
          <p:cNvSpPr>
            <a:spLocks noGrp="1"/>
          </p:cNvSpPr>
          <p:nvPr>
            <p:ph type="title"/>
          </p:nvPr>
        </p:nvSpPr>
        <p:spPr/>
        <p:txBody>
          <a:bodyPr/>
          <a:lstStyle/>
          <a:p>
            <a:r>
              <a:rPr lang="en-US" altLang="en-US" b="1" dirty="0">
                <a:ea typeface="ＭＳ Ｐゴシック" panose="020B0600070205080204" pitchFamily="34" charset="-128"/>
              </a:rPr>
              <a:t>Affective </a:t>
            </a:r>
            <a:r>
              <a:rPr lang="en-US" altLang="en-US" dirty="0">
                <a:ea typeface="ＭＳ Ｐゴシック" panose="020B0600070205080204" pitchFamily="34" charset="-128"/>
              </a:rPr>
              <a:t>Symptoms of Mania</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r>
              <a:rPr lang="en-US" altLang="en-US" dirty="0">
                <a:ea typeface="ＭＳ Ｐゴシック" panose="020B0600070205080204" pitchFamily="34" charset="-128"/>
              </a:rPr>
              <a:t>Uninhibited</a:t>
            </a:r>
          </a:p>
          <a:p>
            <a:r>
              <a:rPr lang="en-US" altLang="en-US" dirty="0">
                <a:ea typeface="ＭＳ Ｐゴシック" panose="020B0600070205080204" pitchFamily="34" charset="-128"/>
              </a:rPr>
              <a:t>Impulsivity and uncharacteristically risky behaviors</a:t>
            </a:r>
          </a:p>
          <a:p>
            <a:pPr lvl="1"/>
            <a:r>
              <a:rPr lang="en-US" altLang="en-US" dirty="0">
                <a:ea typeface="ＭＳ Ｐゴシック" panose="020B0600070205080204" pitchFamily="34" charset="-128"/>
              </a:rPr>
              <a:t>Fail to evaluate consequences of decisions</a:t>
            </a:r>
          </a:p>
          <a:p>
            <a:r>
              <a:rPr lang="en-US" altLang="en-US" dirty="0">
                <a:ea typeface="ＭＳ Ｐゴシック" panose="020B0600070205080204" pitchFamily="34" charset="-128"/>
              </a:rPr>
              <a:t>Energetic and productive, or agitated and angry</a:t>
            </a:r>
          </a:p>
          <a:p>
            <a:r>
              <a:rPr lang="en-US" altLang="en-US" dirty="0">
                <a:ea typeface="ＭＳ Ｐゴシック" panose="020B0600070205080204" pitchFamily="34" charset="-128"/>
              </a:rPr>
              <a:t>Rapid movement and incoherent speech</a:t>
            </a:r>
          </a:p>
          <a:p>
            <a:r>
              <a:rPr lang="en-US" altLang="en-US" dirty="0">
                <a:ea typeface="ＭＳ Ｐゴシック" panose="020B0600070205080204" pitchFamily="34" charset="-128"/>
              </a:rPr>
              <a:t>May include psychotic symptoms</a:t>
            </a:r>
          </a:p>
        </p:txBody>
      </p:sp>
      <p:sp>
        <p:nvSpPr>
          <p:cNvPr id="1331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13314" name="Title 1"/>
          <p:cNvSpPr>
            <a:spLocks noGrp="1"/>
          </p:cNvSpPr>
          <p:nvPr>
            <p:ph type="title"/>
          </p:nvPr>
        </p:nvSpPr>
        <p:spPr/>
        <p:txBody>
          <a:bodyPr/>
          <a:lstStyle/>
          <a:p>
            <a:r>
              <a:rPr lang="en-US" altLang="en-US" b="1" dirty="0">
                <a:ea typeface="ＭＳ Ｐゴシック" panose="020B0600070205080204" pitchFamily="34" charset="-128"/>
              </a:rPr>
              <a:t>Behavioral</a:t>
            </a:r>
            <a:r>
              <a:rPr lang="en-US" altLang="en-US" dirty="0">
                <a:ea typeface="ＭＳ Ｐゴシック" panose="020B0600070205080204" pitchFamily="34" charset="-128"/>
              </a:rPr>
              <a:t> Symptoms of </a:t>
            </a:r>
            <a:br>
              <a:rPr lang="en-US" altLang="en-US" dirty="0">
                <a:ea typeface="ＭＳ Ｐゴシック" panose="020B0600070205080204" pitchFamily="34" charset="-128"/>
              </a:rPr>
            </a:br>
            <a:r>
              <a:rPr lang="en-US" altLang="en-US" dirty="0">
                <a:ea typeface="ＭＳ Ｐゴシック" panose="020B0600070205080204" pitchFamily="34" charset="-128"/>
              </a:rPr>
              <a:t>Mania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p:txBody>
          <a:bodyPr/>
          <a:lstStyle/>
          <a:p>
            <a:r>
              <a:rPr lang="en-US" altLang="en-US" dirty="0">
                <a:ea typeface="ＭＳ Ｐゴシック" panose="020B0600070205080204" pitchFamily="34" charset="-128"/>
              </a:rPr>
              <a:t>Energized, goal-oriented behavior</a:t>
            </a:r>
          </a:p>
          <a:p>
            <a:r>
              <a:rPr lang="en-US" altLang="en-US" dirty="0">
                <a:ea typeface="ＭＳ Ｐゴシック" panose="020B0600070205080204" pitchFamily="34" charset="-128"/>
              </a:rPr>
              <a:t>May talk excitedly without concern about giving others an opportunity to speak</a:t>
            </a:r>
          </a:p>
          <a:p>
            <a:r>
              <a:rPr lang="en-US" altLang="en-US" b="1" dirty="0">
                <a:ea typeface="ＭＳ Ｐゴシック" panose="020B0600070205080204" pitchFamily="34" charset="-128"/>
              </a:rPr>
              <a:t>Unaware</a:t>
            </a:r>
            <a:r>
              <a:rPr lang="en-US" altLang="en-US" dirty="0">
                <a:ea typeface="ＭＳ Ｐゴシック" panose="020B0600070205080204" pitchFamily="34" charset="-128"/>
              </a:rPr>
              <a:t> of inappropriateness of actions</a:t>
            </a:r>
          </a:p>
          <a:p>
            <a:r>
              <a:rPr lang="en-US" altLang="en-US" dirty="0">
                <a:ea typeface="ＭＳ Ｐゴシック" panose="020B0600070205080204" pitchFamily="34" charset="-128"/>
              </a:rPr>
              <a:t>Pressured speech</a:t>
            </a:r>
          </a:p>
          <a:p>
            <a:r>
              <a:rPr lang="en-US" altLang="en-US" dirty="0">
                <a:ea typeface="ＭＳ Ｐゴシック" panose="020B0600070205080204" pitchFamily="34" charset="-128"/>
              </a:rPr>
              <a:t>Mania: </a:t>
            </a:r>
            <a:r>
              <a:rPr lang="en-US" altLang="en-US" b="1" dirty="0">
                <a:ea typeface="ＭＳ Ｐゴシック" panose="020B0600070205080204" pitchFamily="34" charset="-128"/>
              </a:rPr>
              <a:t>difficulty maintaining focus</a:t>
            </a:r>
          </a:p>
          <a:p>
            <a:pPr lvl="1"/>
            <a:r>
              <a:rPr lang="en-US" altLang="en-US" dirty="0">
                <a:ea typeface="ＭＳ Ｐゴシック" panose="020B0600070205080204" pitchFamily="34" charset="-128"/>
              </a:rPr>
              <a:t>Change topics frequently</a:t>
            </a:r>
          </a:p>
          <a:p>
            <a:endParaRPr lang="en-US" altLang="en-US" dirty="0">
              <a:ea typeface="ＭＳ Ｐゴシック" panose="020B0600070205080204" pitchFamily="34" charset="-128"/>
            </a:endParaRPr>
          </a:p>
        </p:txBody>
      </p:sp>
      <p:sp>
        <p:nvSpPr>
          <p:cNvPr id="12292"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12290" name="Title 1"/>
          <p:cNvSpPr>
            <a:spLocks noGrp="1"/>
          </p:cNvSpPr>
          <p:nvPr>
            <p:ph type="title"/>
          </p:nvPr>
        </p:nvSpPr>
        <p:spPr/>
        <p:txBody>
          <a:bodyPr/>
          <a:lstStyle/>
          <a:p>
            <a:r>
              <a:rPr lang="en-US" altLang="en-US" b="1" dirty="0">
                <a:ea typeface="ＭＳ Ｐゴシック" panose="020B0600070205080204" pitchFamily="34" charset="-128"/>
              </a:rPr>
              <a:t>Cognitive</a:t>
            </a:r>
            <a:r>
              <a:rPr lang="en-US" altLang="en-US" dirty="0">
                <a:ea typeface="ＭＳ Ｐゴシック" panose="020B0600070205080204" pitchFamily="34" charset="-128"/>
              </a:rPr>
              <a:t> Symptoms of </a:t>
            </a:r>
            <a:br>
              <a:rPr lang="en-US" altLang="en-US" dirty="0">
                <a:ea typeface="ＭＳ Ｐゴシック" panose="020B0600070205080204" pitchFamily="34" charset="-128"/>
              </a:rPr>
            </a:br>
            <a:r>
              <a:rPr lang="en-US" altLang="en-US" dirty="0">
                <a:ea typeface="ＭＳ Ｐゴシック" panose="020B0600070205080204" pitchFamily="34" charset="-128"/>
              </a:rPr>
              <a:t>Mania</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p:txBody>
          <a:bodyPr/>
          <a:lstStyle/>
          <a:p>
            <a:r>
              <a:rPr lang="en-US" altLang="en-US" b="1" dirty="0">
                <a:ea typeface="ＭＳ Ｐゴシック" panose="020B0600070205080204" pitchFamily="34" charset="-128"/>
              </a:rPr>
              <a:t>Decreased need for sleep</a:t>
            </a:r>
          </a:p>
          <a:p>
            <a:pPr lvl="1"/>
            <a:r>
              <a:rPr lang="en-US" altLang="en-US" dirty="0">
                <a:ea typeface="ＭＳ Ｐゴシック" panose="020B0600070205080204" pitchFamily="34" charset="-128"/>
              </a:rPr>
              <a:t>Often first sign of hypomanic or manic episode</a:t>
            </a:r>
          </a:p>
          <a:p>
            <a:r>
              <a:rPr lang="en-US" altLang="en-US" dirty="0">
                <a:ea typeface="ＭＳ Ｐゴシック" panose="020B0600070205080204" pitchFamily="34" charset="-128"/>
              </a:rPr>
              <a:t>High levels of physiological arousal</a:t>
            </a:r>
          </a:p>
          <a:p>
            <a:r>
              <a:rPr lang="en-US" altLang="en-US" dirty="0">
                <a:ea typeface="ＭＳ Ｐゴシック" panose="020B0600070205080204" pitchFamily="34" charset="-128"/>
              </a:rPr>
              <a:t>Increased libido</a:t>
            </a:r>
          </a:p>
          <a:p>
            <a:pPr lvl="1"/>
            <a:r>
              <a:rPr lang="en-US" altLang="en-US" dirty="0">
                <a:ea typeface="ＭＳ Ｐゴシック" panose="020B0600070205080204" pitchFamily="34" charset="-128"/>
              </a:rPr>
              <a:t>May lead to reckless sexual activity</a:t>
            </a:r>
          </a:p>
          <a:p>
            <a:r>
              <a:rPr lang="en-US" altLang="en-US" dirty="0">
                <a:ea typeface="ＭＳ Ｐゴシック" panose="020B0600070205080204" pitchFamily="34" charset="-128"/>
              </a:rPr>
              <a:t>Weight loss due to high energy expenditure</a:t>
            </a:r>
          </a:p>
        </p:txBody>
      </p:sp>
      <p:sp>
        <p:nvSpPr>
          <p:cNvPr id="14340"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14338" name="Title 1"/>
          <p:cNvSpPr>
            <a:spLocks noGrp="1"/>
          </p:cNvSpPr>
          <p:nvPr>
            <p:ph type="title"/>
          </p:nvPr>
        </p:nvSpPr>
        <p:spPr/>
        <p:txBody>
          <a:bodyPr/>
          <a:lstStyle/>
          <a:p>
            <a:r>
              <a:rPr lang="en-US" altLang="en-US" b="1" dirty="0">
                <a:ea typeface="ＭＳ Ｐゴシック" panose="020B0600070205080204" pitchFamily="34" charset="-128"/>
              </a:rPr>
              <a:t>Physiological</a:t>
            </a:r>
            <a:r>
              <a:rPr lang="en-US" altLang="en-US" dirty="0">
                <a:ea typeface="ＭＳ Ｐゴシック" panose="020B0600070205080204" pitchFamily="34" charset="-128"/>
              </a:rPr>
              <a:t> Symptoms of Mania</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p:txBody>
          <a:bodyPr/>
          <a:lstStyle/>
          <a:p>
            <a:r>
              <a:rPr lang="en-US" altLang="en-US" dirty="0">
                <a:ea typeface="ＭＳ Ｐゴシック" panose="020B0600070205080204" pitchFamily="34" charset="-128"/>
              </a:rPr>
              <a:t>Lifetime prevalence 1.0 percent for bipolar I and 1.1 percent for bipolar II</a:t>
            </a:r>
          </a:p>
          <a:p>
            <a:r>
              <a:rPr lang="en-US" altLang="en-US" dirty="0">
                <a:ea typeface="ＭＳ Ｐゴシック" panose="020B0600070205080204" pitchFamily="34" charset="-128"/>
              </a:rPr>
              <a:t>Cyclothymic disorder lifetime prevalence between 0.4 and 1 percent</a:t>
            </a:r>
          </a:p>
          <a:p>
            <a:r>
              <a:rPr lang="en-US" altLang="en-US" b="1" dirty="0">
                <a:ea typeface="ＭＳ Ｐゴシック" panose="020B0600070205080204" pitchFamily="34" charset="-128"/>
              </a:rPr>
              <a:t>Bipolar may be underdiagnosed</a:t>
            </a:r>
          </a:p>
          <a:p>
            <a:r>
              <a:rPr lang="en-US" altLang="en-US" dirty="0">
                <a:ea typeface="ＭＳ Ｐゴシック" panose="020B0600070205080204" pitchFamily="34" charset="-128"/>
              </a:rPr>
              <a:t>Research on gender differences is mixed</a:t>
            </a:r>
          </a:p>
          <a:p>
            <a:r>
              <a:rPr lang="en-US" altLang="en-US" dirty="0">
                <a:ea typeface="ＭＳ Ｐゴシック" panose="020B0600070205080204" pitchFamily="34" charset="-128"/>
              </a:rPr>
              <a:t>Associated with high unemployment and decreased work productivity</a:t>
            </a:r>
          </a:p>
        </p:txBody>
      </p:sp>
      <p:sp>
        <p:nvSpPr>
          <p:cNvPr id="62468"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62466" name="Title 1"/>
          <p:cNvSpPr>
            <a:spLocks noGrp="1"/>
          </p:cNvSpPr>
          <p:nvPr>
            <p:ph type="title"/>
          </p:nvPr>
        </p:nvSpPr>
        <p:spPr/>
        <p:txBody>
          <a:bodyPr/>
          <a:lstStyle/>
          <a:p>
            <a:r>
              <a:rPr lang="en-US" altLang="en-US" dirty="0">
                <a:ea typeface="ＭＳ Ｐゴシック" panose="020B0600070205080204" pitchFamily="34" charset="-128"/>
              </a:rPr>
              <a:t>Prevalence of Bipolar Disorders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p:txBody>
          <a:bodyPr/>
          <a:lstStyle/>
          <a:p>
            <a:r>
              <a:rPr lang="en-US" altLang="en-US" dirty="0">
                <a:ea typeface="ＭＳ Ｐゴシック" panose="020B0600070205080204" pitchFamily="34" charset="-128"/>
              </a:rPr>
              <a:t>Biological dimension</a:t>
            </a:r>
          </a:p>
          <a:p>
            <a:pPr lvl="1"/>
            <a:r>
              <a:rPr lang="en-US" altLang="en-US" dirty="0">
                <a:ea typeface="ＭＳ Ｐゴシック" panose="020B0600070205080204" pitchFamily="34" charset="-128"/>
              </a:rPr>
              <a:t>Strong genetic basis </a:t>
            </a:r>
          </a:p>
          <a:p>
            <a:pPr lvl="2"/>
            <a:r>
              <a:rPr lang="en-US" altLang="en-US" dirty="0">
                <a:ea typeface="ＭＳ Ｐゴシック" panose="020B0600070205080204" pitchFamily="34" charset="-128"/>
              </a:rPr>
              <a:t>Including several genes influenced by lithium</a:t>
            </a:r>
          </a:p>
          <a:p>
            <a:pPr lvl="2"/>
            <a:r>
              <a:rPr lang="en-US" altLang="en-US" dirty="0">
                <a:ea typeface="ＭＳ Ｐゴシック" panose="020B0600070205080204" pitchFamily="34" charset="-128"/>
              </a:rPr>
              <a:t>Genes influencing circadian cycle</a:t>
            </a:r>
          </a:p>
          <a:p>
            <a:pPr lvl="2"/>
            <a:r>
              <a:rPr lang="en-US" altLang="en-US" dirty="0">
                <a:ea typeface="ＭＳ Ｐゴシック" panose="020B0600070205080204" pitchFamily="34" charset="-128"/>
              </a:rPr>
              <a:t>Concordance between Identical twins – 75%</a:t>
            </a:r>
          </a:p>
          <a:p>
            <a:pPr lvl="3"/>
            <a:r>
              <a:rPr lang="en-US" altLang="en-US" dirty="0">
                <a:ea typeface="ＭＳ Ｐゴシック" panose="020B0600070205080204" pitchFamily="34" charset="-128"/>
              </a:rPr>
              <a:t>Highest of all psychiatric conditions</a:t>
            </a:r>
          </a:p>
          <a:p>
            <a:pPr lvl="1"/>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Some SSRIs and stimulants can trigger mania</a:t>
            </a:r>
          </a:p>
          <a:p>
            <a:pPr marL="457200" lvl="1" indent="0">
              <a:buNone/>
            </a:pPr>
            <a:endParaRPr lang="en-US" altLang="en-US" dirty="0">
              <a:ea typeface="ＭＳ Ｐゴシック" panose="020B0600070205080204" pitchFamily="34" charset="-128"/>
            </a:endParaRPr>
          </a:p>
        </p:txBody>
      </p:sp>
      <p:sp>
        <p:nvSpPr>
          <p:cNvPr id="6451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64514" name="Rectangle 2"/>
          <p:cNvSpPr>
            <a:spLocks noGrp="1" noChangeArrowheads="1"/>
          </p:cNvSpPr>
          <p:nvPr>
            <p:ph type="title"/>
          </p:nvPr>
        </p:nvSpPr>
        <p:spPr/>
        <p:txBody>
          <a:bodyPr/>
          <a:lstStyle/>
          <a:p>
            <a:r>
              <a:rPr lang="en-US" altLang="en-US" dirty="0">
                <a:ea typeface="ＭＳ Ｐゴシック" panose="020B0600070205080204" pitchFamily="34" charset="-128"/>
              </a:rPr>
              <a:t>Etiology of Bipolar Disorders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9" name="Rectangle 9"/>
          <p:cNvSpPr>
            <a:spLocks noGrp="1" noChangeArrowheads="1"/>
          </p:cNvSpPr>
          <p:nvPr>
            <p:ph idx="1"/>
          </p:nvPr>
        </p:nvSpPr>
        <p:spPr/>
        <p:txBody>
          <a:bodyPr/>
          <a:lstStyle/>
          <a:p>
            <a:pPr eaLnBrk="1" hangingPunct="1"/>
            <a:r>
              <a:rPr lang="en-US" altLang="en-US" dirty="0">
                <a:ea typeface="ＭＳ Ｐゴシック" panose="020B0600070205080204" pitchFamily="34" charset="-128"/>
              </a:rPr>
              <a:t>Goal: Improve Functioning and Quality of Life</a:t>
            </a:r>
          </a:p>
          <a:p>
            <a:pPr lvl="1" eaLnBrk="1" hangingPunct="1"/>
            <a:r>
              <a:rPr lang="en-US" altLang="en-US" dirty="0">
                <a:ea typeface="ＭＳ Ｐゴシック" panose="020B0600070205080204" pitchFamily="34" charset="-128"/>
              </a:rPr>
              <a:t>Compliance with Medication is a concern</a:t>
            </a:r>
          </a:p>
          <a:p>
            <a:pPr lvl="1" eaLnBrk="1" hangingPunct="1"/>
            <a:r>
              <a:rPr lang="en-US" altLang="en-US" dirty="0">
                <a:ea typeface="ＭＳ Ｐゴシック" panose="020B0600070205080204" pitchFamily="34" charset="-128"/>
              </a:rPr>
              <a:t>Suicidality 5x higher; monitor risk</a:t>
            </a:r>
          </a:p>
          <a:p>
            <a:pPr lvl="1" eaLnBrk="1" hangingPunct="1"/>
            <a:r>
              <a:rPr lang="en-US" altLang="en-US" dirty="0">
                <a:ea typeface="ＭＳ Ｐゴシック" panose="020B0600070205080204" pitchFamily="34" charset="-128"/>
              </a:rPr>
              <a:t>Medication treatment often will be a cocktail of various medications that will be readjusted throughout one’s life-time</a:t>
            </a:r>
          </a:p>
        </p:txBody>
      </p:sp>
      <p:sp>
        <p:nvSpPr>
          <p:cNvPr id="68612"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68610" name="Rectangle 8"/>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Treatment for Bipolar Disorders</a:t>
            </a:r>
          </a:p>
        </p:txBody>
      </p:sp>
    </p:spTree>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Content Placeholder 2"/>
          <p:cNvSpPr>
            <a:spLocks noGrp="1"/>
          </p:cNvSpPr>
          <p:nvPr>
            <p:ph idx="1"/>
          </p:nvPr>
        </p:nvSpPr>
        <p:spPr/>
        <p:txBody>
          <a:bodyPr/>
          <a:lstStyle/>
          <a:p>
            <a:pPr eaLnBrk="1" hangingPunct="1"/>
            <a:r>
              <a:rPr lang="en-US" altLang="en-US" dirty="0">
                <a:ea typeface="ＭＳ Ｐゴシック" panose="020B0600070205080204" pitchFamily="34" charset="-128"/>
              </a:rPr>
              <a:t>Lithium</a:t>
            </a:r>
          </a:p>
          <a:p>
            <a:pPr lvl="1" eaLnBrk="1" hangingPunct="1"/>
            <a:r>
              <a:rPr lang="en-US" altLang="en-US" dirty="0">
                <a:ea typeface="ＭＳ Ｐゴシック" panose="020B0600070205080204" pitchFamily="34" charset="-128"/>
              </a:rPr>
              <a:t>Considered most effective medication for those who respond to its effects</a:t>
            </a:r>
          </a:p>
          <a:p>
            <a:pPr eaLnBrk="1" hangingPunct="1"/>
            <a:r>
              <a:rPr lang="en-US" altLang="en-US" dirty="0">
                <a:ea typeface="ＭＳ Ｐゴシック" panose="020B0600070205080204" pitchFamily="34" charset="-128"/>
              </a:rPr>
              <a:t>Anticonvulsant drugs are also being used</a:t>
            </a:r>
          </a:p>
          <a:p>
            <a:pPr eaLnBrk="1" hangingPunct="1"/>
            <a:r>
              <a:rPr lang="en-US" altLang="en-US" dirty="0">
                <a:ea typeface="ＭＳ Ｐゴシック" panose="020B0600070205080204" pitchFamily="34" charset="-128"/>
              </a:rPr>
              <a:t>Antidepressants are added to deal with depressive symptoms, but they may exacerbate manic symptoms</a:t>
            </a:r>
          </a:p>
          <a:p>
            <a:pPr eaLnBrk="1" hangingPunct="1"/>
            <a:r>
              <a:rPr lang="en-US" altLang="en-US" dirty="0">
                <a:ea typeface="ＭＳ Ｐゴシック" panose="020B0600070205080204" pitchFamily="34" charset="-128"/>
              </a:rPr>
              <a:t>Sedatives/Sleep Aids</a:t>
            </a:r>
          </a:p>
          <a:p>
            <a:pPr eaLnBrk="1" hangingPunct="1">
              <a:buFontTx/>
              <a:buNone/>
            </a:pPr>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6963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69634" name="Title 1"/>
          <p:cNvSpPr>
            <a:spLocks noGrp="1"/>
          </p:cNvSpPr>
          <p:nvPr>
            <p:ph type="title"/>
          </p:nvPr>
        </p:nvSpPr>
        <p:spPr/>
        <p:txBody>
          <a:bodyPr/>
          <a:lstStyle/>
          <a:p>
            <a:r>
              <a:rPr lang="en-US" altLang="en-US" dirty="0">
                <a:ea typeface="ＭＳ Ｐゴシック" panose="020B0600070205080204" pitchFamily="34" charset="-128"/>
              </a:rPr>
              <a:t>Treatment for Bipolar Disorders (cont’d.)</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Family-focused therapy</a:t>
            </a:r>
          </a:p>
          <a:p>
            <a:pPr lvl="1"/>
            <a:r>
              <a:rPr lang="en-US" dirty="0"/>
              <a:t>Educating families reduces risk of relapse and hospitalization</a:t>
            </a:r>
          </a:p>
          <a:p>
            <a:r>
              <a:rPr lang="en-US" dirty="0"/>
              <a:t>Interpersonal therapy</a:t>
            </a:r>
          </a:p>
          <a:p>
            <a:r>
              <a:rPr lang="en-US" dirty="0"/>
              <a:t>Cognitive-behavioral therapy</a:t>
            </a:r>
          </a:p>
          <a:p>
            <a:r>
              <a:rPr lang="en-US" dirty="0"/>
              <a:t>Interventions focused on regulating sleep patterns</a:t>
            </a:r>
          </a:p>
          <a:p>
            <a:r>
              <a:rPr lang="en-US" dirty="0"/>
              <a:t>Mindfulness interventions</a:t>
            </a:r>
          </a:p>
        </p:txBody>
      </p:sp>
      <p:sp>
        <p:nvSpPr>
          <p:cNvPr id="3" name="Title 2"/>
          <p:cNvSpPr>
            <a:spLocks noGrp="1"/>
          </p:cNvSpPr>
          <p:nvPr>
            <p:ph type="title"/>
          </p:nvPr>
        </p:nvSpPr>
        <p:spPr/>
        <p:txBody>
          <a:bodyPr/>
          <a:lstStyle/>
          <a:p>
            <a:r>
              <a:rPr lang="en-US" dirty="0"/>
              <a:t>Psychosocial Treatments for Bipolar Disorders</a:t>
            </a:r>
          </a:p>
        </p:txBody>
      </p:sp>
    </p:spTree>
    <p:extLst>
      <p:ext uri="{BB962C8B-B14F-4D97-AF65-F5344CB8AC3E}">
        <p14:creationId xmlns:p14="http://schemas.microsoft.com/office/powerpoint/2010/main" val="119406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p:txBody>
          <a:bodyPr/>
          <a:lstStyle/>
          <a:p>
            <a:pPr eaLnBrk="1" hangingPunct="1"/>
            <a:r>
              <a:rPr lang="en-US" altLang="en-US" dirty="0">
                <a:ea typeface="ＭＳ Ｐゴシック" panose="020B0600070205080204" pitchFamily="34" charset="-128"/>
              </a:rPr>
              <a:t>Rumination</a:t>
            </a:r>
          </a:p>
          <a:p>
            <a:pPr lvl="1" eaLnBrk="1" hangingPunct="1"/>
            <a:r>
              <a:rPr lang="en-US" altLang="en-US" dirty="0">
                <a:ea typeface="ＭＳ Ｐゴシック" panose="020B0600070205080204" pitchFamily="34" charset="-128"/>
              </a:rPr>
              <a:t>Continually thinking about certain topics or reviewing distressing events</a:t>
            </a:r>
          </a:p>
          <a:p>
            <a:pPr eaLnBrk="1" hangingPunct="1"/>
            <a:r>
              <a:rPr lang="en-US" altLang="en-US" dirty="0">
                <a:ea typeface="ＭＳ Ｐゴシック" panose="020B0600070205080204" pitchFamily="34" charset="-128"/>
              </a:rPr>
              <a:t>Inability to concentrate, remember things, or make decisions</a:t>
            </a:r>
          </a:p>
          <a:p>
            <a:pPr lvl="1" eaLnBrk="1" hangingPunct="1"/>
            <a:r>
              <a:rPr lang="en-US" altLang="en-US" dirty="0">
                <a:ea typeface="ＭＳ Ｐゴシック" panose="020B0600070205080204" pitchFamily="34" charset="-128"/>
              </a:rPr>
              <a:t>Frustration over inability to handle tasks normally managed without difficulty</a:t>
            </a:r>
          </a:p>
          <a:p>
            <a:pPr eaLnBrk="1" hangingPunct="1"/>
            <a:r>
              <a:rPr lang="en-US" altLang="en-US" dirty="0">
                <a:ea typeface="ＭＳ Ｐゴシック" panose="020B0600070205080204" pitchFamily="34" charset="-128"/>
              </a:rPr>
              <a:t>Thoughts of suicide</a:t>
            </a:r>
          </a:p>
        </p:txBody>
      </p:sp>
      <p:sp>
        <p:nvSpPr>
          <p:cNvPr id="7172"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7170" name="Title 1"/>
          <p:cNvSpPr>
            <a:spLocks noGrp="1"/>
          </p:cNvSpPr>
          <p:nvPr>
            <p:ph type="title"/>
          </p:nvPr>
        </p:nvSpPr>
        <p:spPr/>
        <p:txBody>
          <a:bodyPr/>
          <a:lstStyle/>
          <a:p>
            <a:r>
              <a:rPr lang="en-US" altLang="en-US" b="1" dirty="0">
                <a:ea typeface="ＭＳ Ｐゴシック" panose="020B0600070205080204" pitchFamily="34" charset="-128"/>
              </a:rPr>
              <a:t>Cognitive</a:t>
            </a:r>
            <a:r>
              <a:rPr lang="en-US" altLang="en-US" dirty="0">
                <a:ea typeface="ＭＳ Ｐゴシック" panose="020B0600070205080204" pitchFamily="34" charset="-128"/>
              </a:rPr>
              <a:t> Symptoms of Depression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are symptoms of depression and mania?</a:t>
            </a:r>
          </a:p>
          <a:p>
            <a:r>
              <a:rPr lang="en-US" dirty="0"/>
              <a:t>What are depressive disorders, what causes them, and how are they treated?</a:t>
            </a:r>
          </a:p>
          <a:p>
            <a:r>
              <a:rPr lang="en-US" dirty="0"/>
              <a:t>What are bipolar disorders, what causes them, and how are they treated?</a:t>
            </a:r>
          </a:p>
        </p:txBody>
      </p:sp>
      <p:sp>
        <p:nvSpPr>
          <p:cNvPr id="3" name="Title 2"/>
          <p:cNvSpPr>
            <a:spLocks noGrp="1"/>
          </p:cNvSpPr>
          <p:nvPr>
            <p:ph type="title"/>
          </p:nvPr>
        </p:nvSpPr>
        <p:spPr/>
        <p:txBody>
          <a:bodyPr/>
          <a:lstStyle/>
          <a:p>
            <a:r>
              <a:rPr lang="en-US" dirty="0"/>
              <a:t>Review</a:t>
            </a:r>
          </a:p>
        </p:txBody>
      </p:sp>
    </p:spTree>
    <p:extLst>
      <p:ext uri="{BB962C8B-B14F-4D97-AF65-F5344CB8AC3E}">
        <p14:creationId xmlns:p14="http://schemas.microsoft.com/office/powerpoint/2010/main" val="155584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p:txBody>
          <a:bodyPr/>
          <a:lstStyle/>
          <a:p>
            <a:pPr eaLnBrk="1" hangingPunct="1">
              <a:lnSpc>
                <a:spcPct val="90000"/>
              </a:lnSpc>
            </a:pPr>
            <a:r>
              <a:rPr lang="en-US" altLang="en-US" dirty="0">
                <a:ea typeface="ＭＳ Ｐゴシック" panose="020B0600070205080204" pitchFamily="34" charset="-128"/>
              </a:rPr>
              <a:t>Fatigue, social withdrawal, and reduced motivation</a:t>
            </a:r>
          </a:p>
          <a:p>
            <a:pPr lvl="1" eaLnBrk="1" hangingPunct="1">
              <a:lnSpc>
                <a:spcPct val="90000"/>
              </a:lnSpc>
            </a:pPr>
            <a:r>
              <a:rPr lang="en-US" altLang="en-US" dirty="0">
                <a:ea typeface="ＭＳ Ｐゴシック" panose="020B0600070205080204" pitchFamily="34" charset="-128"/>
              </a:rPr>
              <a:t>May appear to not care about grooming or personal cleanliness</a:t>
            </a:r>
          </a:p>
          <a:p>
            <a:pPr eaLnBrk="1" hangingPunct="1">
              <a:lnSpc>
                <a:spcPct val="90000"/>
              </a:lnSpc>
            </a:pPr>
            <a:r>
              <a:rPr lang="en-US" altLang="en-US" dirty="0">
                <a:ea typeface="ＭＳ Ｐゴシック" panose="020B0600070205080204" pitchFamily="34" charset="-128"/>
              </a:rPr>
              <a:t>Possible agitation and restlessness</a:t>
            </a:r>
          </a:p>
          <a:p>
            <a:pPr eaLnBrk="1" hangingPunct="1">
              <a:lnSpc>
                <a:spcPct val="90000"/>
              </a:lnSpc>
            </a:pPr>
            <a:r>
              <a:rPr lang="en-US" altLang="en-US" dirty="0">
                <a:ea typeface="ＭＳ Ｐゴシック" panose="020B0600070205080204" pitchFamily="34" charset="-128"/>
              </a:rPr>
              <a:t>Daily activities take immense effort and feel overwhelming</a:t>
            </a:r>
          </a:p>
          <a:p>
            <a:pPr eaLnBrk="1" hangingPunct="1">
              <a:lnSpc>
                <a:spcPct val="90000"/>
              </a:lnSpc>
            </a:pPr>
            <a:r>
              <a:rPr lang="en-US" altLang="en-US" dirty="0">
                <a:ea typeface="ＭＳ Ｐゴシック" panose="020B0600070205080204" pitchFamily="34" charset="-128"/>
              </a:rPr>
              <a:t>May cry for no particular reason or in reaction to sadness, frustration, or anger</a:t>
            </a:r>
          </a:p>
          <a:p>
            <a:endParaRPr lang="en-US" altLang="en-US" dirty="0">
              <a:ea typeface="ＭＳ Ｐゴシック" panose="020B0600070205080204" pitchFamily="34" charset="-128"/>
            </a:endParaRPr>
          </a:p>
        </p:txBody>
      </p:sp>
      <p:sp>
        <p:nvSpPr>
          <p:cNvPr id="8196"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8194" name="Title 1"/>
          <p:cNvSpPr>
            <a:spLocks noGrp="1"/>
          </p:cNvSpPr>
          <p:nvPr>
            <p:ph type="title"/>
          </p:nvPr>
        </p:nvSpPr>
        <p:spPr/>
        <p:txBody>
          <a:bodyPr/>
          <a:lstStyle/>
          <a:p>
            <a:r>
              <a:rPr lang="en-US" altLang="en-US" b="1" dirty="0">
                <a:ea typeface="ＭＳ Ｐゴシック" panose="020B0600070205080204" pitchFamily="34" charset="-128"/>
              </a:rPr>
              <a:t>Behavioral</a:t>
            </a:r>
            <a:r>
              <a:rPr lang="en-US" altLang="en-US" dirty="0">
                <a:ea typeface="ＭＳ Ｐゴシック" panose="020B0600070205080204" pitchFamily="34" charset="-128"/>
              </a:rPr>
              <a:t> Symptoms of Depression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9" name="Rectangle 5"/>
          <p:cNvSpPr>
            <a:spLocks noGrp="1" noChangeArrowheads="1"/>
          </p:cNvSpPr>
          <p:nvPr>
            <p:ph idx="1"/>
          </p:nvPr>
        </p:nvSpPr>
        <p:spPr/>
        <p:txBody>
          <a:bodyPr/>
          <a:lstStyle/>
          <a:p>
            <a:pPr eaLnBrk="1" hangingPunct="1">
              <a:lnSpc>
                <a:spcPct val="90000"/>
              </a:lnSpc>
            </a:pPr>
            <a:r>
              <a:rPr lang="en-US" altLang="en-US" dirty="0">
                <a:ea typeface="ＭＳ Ｐゴシック" panose="020B0600070205080204" pitchFamily="34" charset="-128"/>
              </a:rPr>
              <a:t>Appetite and weight changes </a:t>
            </a:r>
          </a:p>
          <a:p>
            <a:pPr eaLnBrk="1" hangingPunct="1">
              <a:lnSpc>
                <a:spcPct val="90000"/>
              </a:lnSpc>
            </a:pPr>
            <a:r>
              <a:rPr lang="en-US" altLang="en-US" dirty="0">
                <a:ea typeface="ＭＳ Ｐゴシック" panose="020B0600070205080204" pitchFamily="34" charset="-128"/>
              </a:rPr>
              <a:t>Sleep disturbance</a:t>
            </a:r>
          </a:p>
          <a:p>
            <a:pPr eaLnBrk="1" hangingPunct="1">
              <a:lnSpc>
                <a:spcPct val="90000"/>
              </a:lnSpc>
            </a:pPr>
            <a:r>
              <a:rPr lang="en-US" altLang="en-US" dirty="0">
                <a:ea typeface="ＭＳ Ｐゴシック" panose="020B0600070205080204" pitchFamily="34" charset="-128"/>
              </a:rPr>
              <a:t>Unexplained aches and pain</a:t>
            </a:r>
          </a:p>
          <a:p>
            <a:pPr eaLnBrk="1" hangingPunct="1">
              <a:lnSpc>
                <a:spcPct val="90000"/>
              </a:lnSpc>
            </a:pPr>
            <a:r>
              <a:rPr lang="en-US" altLang="en-US" dirty="0">
                <a:ea typeface="ＭＳ Ｐゴシック" panose="020B0600070205080204" pitchFamily="34" charset="-128"/>
              </a:rPr>
              <a:t>Aversion to sexual activity</a:t>
            </a:r>
          </a:p>
          <a:p>
            <a:pPr lvl="1" eaLnBrk="1" hangingPunct="1">
              <a:lnSpc>
                <a:spcPct val="90000"/>
              </a:lnSpc>
            </a:pPr>
            <a:r>
              <a:rPr lang="en-US" altLang="en-US" dirty="0">
                <a:ea typeface="ＭＳ Ｐゴシック" panose="020B0600070205080204" pitchFamily="34" charset="-128"/>
              </a:rPr>
              <a:t>Dramatically reduced sexual interest and arousal</a:t>
            </a:r>
          </a:p>
        </p:txBody>
      </p:sp>
      <p:sp>
        <p:nvSpPr>
          <p:cNvPr id="9220"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9218" name="Rectangle 4"/>
          <p:cNvSpPr>
            <a:spLocks noGrp="1" noChangeArrowheads="1"/>
          </p:cNvSpPr>
          <p:nvPr>
            <p:ph type="title"/>
          </p:nvPr>
        </p:nvSpPr>
        <p:spPr/>
        <p:txBody>
          <a:bodyPr/>
          <a:lstStyle/>
          <a:p>
            <a:pPr eaLnBrk="1" hangingPunct="1"/>
            <a:r>
              <a:rPr lang="en-US" altLang="en-US" b="1" dirty="0">
                <a:ea typeface="ＭＳ Ｐゴシック" panose="020B0600070205080204" pitchFamily="34" charset="-128"/>
              </a:rPr>
              <a:t>Physiological</a:t>
            </a:r>
            <a:r>
              <a:rPr lang="en-US" altLang="en-US" dirty="0">
                <a:ea typeface="ＭＳ Ｐゴシック" panose="020B0600070205080204" pitchFamily="34" charset="-128"/>
              </a:rPr>
              <a:t> Symptoms of Depression</a:t>
            </a:r>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p:cNvSpPr>
            <a:spLocks noGrp="1"/>
          </p:cNvSpPr>
          <p:nvPr>
            <p:ph idx="1"/>
          </p:nvPr>
        </p:nvSpPr>
        <p:spPr/>
        <p:txBody>
          <a:bodyPr/>
          <a:lstStyle/>
          <a:p>
            <a:r>
              <a:rPr lang="en-US" altLang="en-US" dirty="0">
                <a:ea typeface="ＭＳ Ｐゴシック" panose="020B0600070205080204" pitchFamily="34" charset="-128"/>
              </a:rPr>
              <a:t>Major depressive disorder</a:t>
            </a:r>
          </a:p>
          <a:p>
            <a:r>
              <a:rPr lang="en-US" altLang="en-US" dirty="0">
                <a:ea typeface="ＭＳ Ｐゴシック" panose="020B0600070205080204" pitchFamily="34" charset="-128"/>
              </a:rPr>
              <a:t>Persistent depressive disorder</a:t>
            </a:r>
          </a:p>
          <a:p>
            <a:r>
              <a:rPr lang="en-US" altLang="en-US" dirty="0">
                <a:ea typeface="ＭＳ Ｐゴシック" panose="020B0600070205080204" pitchFamily="34" charset="-128"/>
              </a:rPr>
              <a:t>Premenstrual dysphoric disorder</a:t>
            </a:r>
          </a:p>
        </p:txBody>
      </p:sp>
      <p:sp>
        <p:nvSpPr>
          <p:cNvPr id="19460" name="Footer Placeholder 4"/>
          <p:cNvSpPr>
            <a:spLocks noGrp="1"/>
          </p:cNvSpPr>
          <p:nvPr>
            <p:ph type="ftr" sz="quarter" idx="11"/>
          </p:nvPr>
        </p:nvSpPr>
        <p:spPr bwMode="auto">
          <a:noFill/>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i="1" dirty="0"/>
          </a:p>
          <a:p>
            <a:pPr eaLnBrk="1" hangingPunct="1"/>
            <a:endParaRPr lang="en-US" altLang="en-US" i="1" dirty="0"/>
          </a:p>
        </p:txBody>
      </p:sp>
      <p:sp>
        <p:nvSpPr>
          <p:cNvPr id="19458" name="Title 1"/>
          <p:cNvSpPr>
            <a:spLocks noGrp="1"/>
          </p:cNvSpPr>
          <p:nvPr>
            <p:ph type="title"/>
          </p:nvPr>
        </p:nvSpPr>
        <p:spPr/>
        <p:txBody>
          <a:bodyPr/>
          <a:lstStyle/>
          <a:p>
            <a:r>
              <a:rPr lang="en-US" altLang="en-US" dirty="0">
                <a:ea typeface="ＭＳ Ｐゴシック" panose="020B0600070205080204" pitchFamily="34" charset="-128"/>
              </a:rPr>
              <a:t>Types of Depressive Disorders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Depressive Disorders</a:t>
            </a:r>
          </a:p>
        </p:txBody>
      </p:sp>
      <p:pic>
        <p:nvPicPr>
          <p:cNvPr id="3" name="Picture 2" descr="Depressive disorders"/>
          <p:cNvPicPr>
            <a:picLocks noChangeAspect="1"/>
          </p:cNvPicPr>
          <p:nvPr/>
        </p:nvPicPr>
        <p:blipFill>
          <a:blip r:embed="rId3"/>
          <a:stretch>
            <a:fillRect/>
          </a:stretch>
        </p:blipFill>
        <p:spPr>
          <a:xfrm>
            <a:off x="359569" y="1600200"/>
            <a:ext cx="8420380" cy="4337771"/>
          </a:xfrm>
          <a:prstGeom prst="rect">
            <a:avLst/>
          </a:prstGeom>
        </p:spPr>
      </p:pic>
    </p:spTree>
    <p:extLst>
      <p:ext uri="{BB962C8B-B14F-4D97-AF65-F5344CB8AC3E}">
        <p14:creationId xmlns:p14="http://schemas.microsoft.com/office/powerpoint/2010/main" val="1636146059"/>
      </p:ext>
    </p:extLst>
  </p:cSld>
  <p:clrMapOvr>
    <a:masterClrMapping/>
  </p:clrMapOvr>
</p:sld>
</file>

<file path=ppt/theme/theme1.xml><?xml version="1.0" encoding="utf-8"?>
<a:theme xmlns:a="http://schemas.openxmlformats.org/drawingml/2006/main" name="2_Office Theme">
  <a:themeElements>
    <a:clrScheme name="Custom 1">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6581</TotalTime>
  <Pages>0</Pages>
  <Words>1929</Words>
  <Characters>0</Characters>
  <Application>Microsoft Office PowerPoint</Application>
  <DocSecurity>0</DocSecurity>
  <PresentationFormat>On-screen Show (4:3)</PresentationFormat>
  <Lines>0</Lines>
  <Paragraphs>357</Paragraphs>
  <Slides>50</Slides>
  <Notes>44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ＭＳ Ｐゴシック</vt:lpstr>
      <vt:lpstr>Arial</vt:lpstr>
      <vt:lpstr>Times New Roman</vt:lpstr>
      <vt:lpstr>Wingdings</vt:lpstr>
      <vt:lpstr>2_Office Theme</vt:lpstr>
      <vt:lpstr>Mood Disorders</vt:lpstr>
      <vt:lpstr>Symptoms Associated with Depressive and Bipolar Disorders</vt:lpstr>
      <vt:lpstr>Symptoms of Depression</vt:lpstr>
      <vt:lpstr>Affective Symptoms of Depression</vt:lpstr>
      <vt:lpstr>Cognitive Symptoms of Depression</vt:lpstr>
      <vt:lpstr>Behavioral Symptoms of Depression</vt:lpstr>
      <vt:lpstr>Physiological Symptoms of Depression</vt:lpstr>
      <vt:lpstr>Types of Depressive Disorders</vt:lpstr>
      <vt:lpstr>Summary of Depressive Disorders</vt:lpstr>
      <vt:lpstr>DSM-5 Diagnostic Guidelines</vt:lpstr>
      <vt:lpstr>Seasonal Depression</vt:lpstr>
      <vt:lpstr>Symptoms of MDD with a Seasonal Pattern</vt:lpstr>
      <vt:lpstr>Persistent Depressive Disorder</vt:lpstr>
      <vt:lpstr>Premenstrual Dysphoric Disorder</vt:lpstr>
      <vt:lpstr>Depressive Reactions to Grief</vt:lpstr>
      <vt:lpstr>Prevalence of Depressive Disorders</vt:lpstr>
      <vt:lpstr>U.S. Prevalence of Major Depressive and Bipolar Disorders</vt:lpstr>
      <vt:lpstr>Biopsychosocial Model of Depression</vt:lpstr>
      <vt:lpstr>Etiology of Depressive Disorders:  Biological Dimension</vt:lpstr>
      <vt:lpstr> Stress and Depression</vt:lpstr>
      <vt:lpstr> Brain Changes with Depression</vt:lpstr>
      <vt:lpstr>Circadian Rhythm cause of Depression</vt:lpstr>
      <vt:lpstr>Psychological Causes of Depression</vt:lpstr>
      <vt:lpstr>Cognitive Explanations in Depression</vt:lpstr>
      <vt:lpstr>Beck’s Six Types of Faulty Thinking</vt:lpstr>
      <vt:lpstr>Social Dimension</vt:lpstr>
      <vt:lpstr>Gender and Depressive Disorders</vt:lpstr>
      <vt:lpstr>Treatment for Depression</vt:lpstr>
      <vt:lpstr>Brain Stimulation Therapies</vt:lpstr>
      <vt:lpstr>Behavioral Treatments</vt:lpstr>
      <vt:lpstr>Interpersonal Psychotherapy</vt:lpstr>
      <vt:lpstr>Cognitive Therapy</vt:lpstr>
      <vt:lpstr>Mindfulness-Based Cognitive Therapy</vt:lpstr>
      <vt:lpstr>Group Work: CBT Treatment Example</vt:lpstr>
      <vt:lpstr>Bipolar Disorders</vt:lpstr>
      <vt:lpstr>Diagnosis and Classification of Bipolar Disorders (cont’d.)</vt:lpstr>
      <vt:lpstr>DSM-5 Disorders Chart</vt:lpstr>
      <vt:lpstr>Symptoms of Depression and Hypomania/Mania</vt:lpstr>
      <vt:lpstr>Symptoms of Mania</vt:lpstr>
      <vt:lpstr>Symptoms of Mania</vt:lpstr>
      <vt:lpstr>Affective Symptoms of Mania</vt:lpstr>
      <vt:lpstr>Behavioral Symptoms of  Mania</vt:lpstr>
      <vt:lpstr>Cognitive Symptoms of  Mania</vt:lpstr>
      <vt:lpstr>Physiological Symptoms of Mania</vt:lpstr>
      <vt:lpstr>Prevalence of Bipolar Disorders</vt:lpstr>
      <vt:lpstr>Etiology of Bipolar Disorders</vt:lpstr>
      <vt:lpstr>Treatment for Bipolar Disorders</vt:lpstr>
      <vt:lpstr>Treatment for Bipolar Disorders (cont’d.)</vt:lpstr>
      <vt:lpstr>Psychosocial Treatments for Bipolar Disorders</vt:lpstr>
      <vt:lpstr>Review</vt:lpstr>
    </vt:vector>
  </TitlesOfParts>
  <Manager/>
  <Company/>
  <LinksUpToDate>false</LinksUpToDate>
  <CharactersWithSpaces>0</CharactersWithSpaces>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Depressive and Bipolar Disorders</dc:title>
  <dc:subject/>
  <dc:creator/>
  <cp:keywords/>
  <dc:description/>
  <cp:lastModifiedBy>Saadia McLeod</cp:lastModifiedBy>
  <cp:revision>104</cp:revision>
  <dcterms:created xsi:type="dcterms:W3CDTF">2011-08-15T23:13:46Z</dcterms:created>
  <dcterms:modified xsi:type="dcterms:W3CDTF">2018-04-11T21:00:49Z</dcterms:modified>
  <cp:category/>
</cp:coreProperties>
</file>