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82" r:id="rId2"/>
  </p:sldMasterIdLst>
  <p:notesMasterIdLst>
    <p:notesMasterId r:id="rId48"/>
  </p:notesMasterIdLst>
  <p:sldIdLst>
    <p:sldId id="392" r:id="rId3"/>
    <p:sldId id="373" r:id="rId4"/>
    <p:sldId id="257" r:id="rId5"/>
    <p:sldId id="342" r:id="rId6"/>
    <p:sldId id="375" r:id="rId7"/>
    <p:sldId id="347" r:id="rId8"/>
    <p:sldId id="348" r:id="rId9"/>
    <p:sldId id="350" r:id="rId10"/>
    <p:sldId id="351" r:id="rId11"/>
    <p:sldId id="353" r:id="rId12"/>
    <p:sldId id="354" r:id="rId13"/>
    <p:sldId id="376" r:id="rId14"/>
    <p:sldId id="377" r:id="rId15"/>
    <p:sldId id="378" r:id="rId16"/>
    <p:sldId id="282" r:id="rId17"/>
    <p:sldId id="317" r:id="rId18"/>
    <p:sldId id="379" r:id="rId19"/>
    <p:sldId id="380" r:id="rId20"/>
    <p:sldId id="283" r:id="rId21"/>
    <p:sldId id="382" r:id="rId22"/>
    <p:sldId id="381" r:id="rId23"/>
    <p:sldId id="318" r:id="rId24"/>
    <p:sldId id="284" r:id="rId25"/>
    <p:sldId id="383" r:id="rId26"/>
    <p:sldId id="337" r:id="rId27"/>
    <p:sldId id="289" r:id="rId28"/>
    <p:sldId id="370" r:id="rId29"/>
    <p:sldId id="339" r:id="rId30"/>
    <p:sldId id="386" r:id="rId31"/>
    <p:sldId id="301" r:id="rId32"/>
    <p:sldId id="329" r:id="rId33"/>
    <p:sldId id="340" r:id="rId34"/>
    <p:sldId id="387" r:id="rId35"/>
    <p:sldId id="302" r:id="rId36"/>
    <p:sldId id="322" r:id="rId37"/>
    <p:sldId id="323" r:id="rId38"/>
    <p:sldId id="384" r:id="rId39"/>
    <p:sldId id="341" r:id="rId40"/>
    <p:sldId id="303" r:id="rId41"/>
    <p:sldId id="388" r:id="rId42"/>
    <p:sldId id="389" r:id="rId43"/>
    <p:sldId id="390" r:id="rId44"/>
    <p:sldId id="391" r:id="rId45"/>
    <p:sldId id="393" r:id="rId46"/>
    <p:sldId id="37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ia McLeod" userId="a5a9a3967bb02a47" providerId="LiveId" clId="{428CF4F9-2577-4153-AF3B-3AC55D325675}"/>
    <pc:docChg chg="custSel addSld delSld modSld sldOrd modMainMaster">
      <pc:chgData name="Saadia McLeod" userId="a5a9a3967bb02a47" providerId="LiveId" clId="{428CF4F9-2577-4153-AF3B-3AC55D325675}" dt="2018-05-10T00:33:53.012" v="3160" actId="20577"/>
      <pc:docMkLst>
        <pc:docMk/>
      </pc:docMkLst>
      <pc:sldChg chg="modSp">
        <pc:chgData name="Saadia McLeod" userId="a5a9a3967bb02a47" providerId="LiveId" clId="{428CF4F9-2577-4153-AF3B-3AC55D325675}" dt="2018-05-09T23:51:45.845" v="2748" actId="255"/>
        <pc:sldMkLst>
          <pc:docMk/>
          <pc:sldMk cId="0" sldId="257"/>
        </pc:sldMkLst>
        <pc:spChg chg="mod">
          <ac:chgData name="Saadia McLeod" userId="a5a9a3967bb02a47" providerId="LiveId" clId="{428CF4F9-2577-4153-AF3B-3AC55D325675}" dt="2018-05-09T23:51:45.845" v="2748" actId="255"/>
          <ac:spMkLst>
            <pc:docMk/>
            <pc:sldMk cId="0" sldId="257"/>
            <ac:spMk id="83977" creationId="{00000000-0000-0000-0000-000000000000}"/>
          </ac:spMkLst>
        </pc:spChg>
      </pc:sldChg>
      <pc:sldChg chg="modSp">
        <pc:chgData name="Saadia McLeod" userId="a5a9a3967bb02a47" providerId="LiveId" clId="{428CF4F9-2577-4153-AF3B-3AC55D325675}" dt="2018-05-09T23:58:50.331" v="2778" actId="115"/>
        <pc:sldMkLst>
          <pc:docMk/>
          <pc:sldMk cId="0" sldId="282"/>
        </pc:sldMkLst>
        <pc:spChg chg="mod">
          <ac:chgData name="Saadia McLeod" userId="a5a9a3967bb02a47" providerId="LiveId" clId="{428CF4F9-2577-4153-AF3B-3AC55D325675}" dt="2018-05-09T23:58:50.331" v="2778" actId="115"/>
          <ac:spMkLst>
            <pc:docMk/>
            <pc:sldMk cId="0" sldId="282"/>
            <ac:spMk id="110601" creationId="{00000000-0000-0000-0000-000000000000}"/>
          </ac:spMkLst>
        </pc:spChg>
      </pc:sldChg>
      <pc:sldChg chg="modSp">
        <pc:chgData name="Saadia McLeod" userId="a5a9a3967bb02a47" providerId="LiveId" clId="{428CF4F9-2577-4153-AF3B-3AC55D325675}" dt="2018-05-09T23:17:28.017" v="1992" actId="113"/>
        <pc:sldMkLst>
          <pc:docMk/>
          <pc:sldMk cId="0" sldId="283"/>
        </pc:sldMkLst>
        <pc:spChg chg="mod">
          <ac:chgData name="Saadia McLeod" userId="a5a9a3967bb02a47" providerId="LiveId" clId="{428CF4F9-2577-4153-AF3B-3AC55D325675}" dt="2018-05-09T23:17:28.017" v="1992" actId="113"/>
          <ac:spMkLst>
            <pc:docMk/>
            <pc:sldMk cId="0" sldId="283"/>
            <ac:spMk id="111625" creationId="{00000000-0000-0000-0000-000000000000}"/>
          </ac:spMkLst>
        </pc:spChg>
      </pc:sldChg>
      <pc:sldChg chg="modSp">
        <pc:chgData name="Saadia McLeod" userId="a5a9a3967bb02a47" providerId="LiveId" clId="{428CF4F9-2577-4153-AF3B-3AC55D325675}" dt="2018-05-10T00:04:45.883" v="2828" actId="115"/>
        <pc:sldMkLst>
          <pc:docMk/>
          <pc:sldMk cId="0" sldId="284"/>
        </pc:sldMkLst>
        <pc:spChg chg="mod">
          <ac:chgData name="Saadia McLeod" userId="a5a9a3967bb02a47" providerId="LiveId" clId="{428CF4F9-2577-4153-AF3B-3AC55D325675}" dt="2018-05-10T00:04:45.883" v="2828" actId="115"/>
          <ac:spMkLst>
            <pc:docMk/>
            <pc:sldMk cId="0" sldId="284"/>
            <ac:spMk id="112649" creationId="{00000000-0000-0000-0000-000000000000}"/>
          </ac:spMkLst>
        </pc:spChg>
      </pc:sldChg>
      <pc:sldChg chg="modSp">
        <pc:chgData name="Saadia McLeod" userId="a5a9a3967bb02a47" providerId="LiveId" clId="{428CF4F9-2577-4153-AF3B-3AC55D325675}" dt="2018-05-10T00:05:08.499" v="2829" actId="255"/>
        <pc:sldMkLst>
          <pc:docMk/>
          <pc:sldMk cId="0" sldId="289"/>
        </pc:sldMkLst>
        <pc:spChg chg="mod">
          <ac:chgData name="Saadia McLeod" userId="a5a9a3967bb02a47" providerId="LiveId" clId="{428CF4F9-2577-4153-AF3B-3AC55D325675}" dt="2018-05-08T17:37:56.393" v="598" actId="20577"/>
          <ac:spMkLst>
            <pc:docMk/>
            <pc:sldMk cId="0" sldId="289"/>
            <ac:spMk id="44034" creationId="{00000000-0000-0000-0000-000000000000}"/>
          </ac:spMkLst>
        </pc:spChg>
        <pc:spChg chg="mod">
          <ac:chgData name="Saadia McLeod" userId="a5a9a3967bb02a47" providerId="LiveId" clId="{428CF4F9-2577-4153-AF3B-3AC55D325675}" dt="2018-05-10T00:05:08.499" v="2829" actId="255"/>
          <ac:spMkLst>
            <pc:docMk/>
            <pc:sldMk cId="0" sldId="289"/>
            <ac:spMk id="117769" creationId="{00000000-0000-0000-0000-000000000000}"/>
          </ac:spMkLst>
        </pc:spChg>
      </pc:sldChg>
      <pc:sldChg chg="modSp">
        <pc:chgData name="Saadia McLeod" userId="a5a9a3967bb02a47" providerId="LiveId" clId="{428CF4F9-2577-4153-AF3B-3AC55D325675}" dt="2018-05-10T00:06:06.945" v="2849" actId="20577"/>
        <pc:sldMkLst>
          <pc:docMk/>
          <pc:sldMk cId="0" sldId="301"/>
        </pc:sldMkLst>
        <pc:spChg chg="mod">
          <ac:chgData name="Saadia McLeod" userId="a5a9a3967bb02a47" providerId="LiveId" clId="{428CF4F9-2577-4153-AF3B-3AC55D325675}" dt="2018-05-10T00:06:06.945" v="2849" actId="20577"/>
          <ac:spMkLst>
            <pc:docMk/>
            <pc:sldMk cId="0" sldId="301"/>
            <ac:spMk id="137221" creationId="{00000000-0000-0000-0000-000000000000}"/>
          </ac:spMkLst>
        </pc:spChg>
      </pc:sldChg>
      <pc:sldChg chg="modSp">
        <pc:chgData name="Saadia McLeod" userId="a5a9a3967bb02a47" providerId="LiveId" clId="{428CF4F9-2577-4153-AF3B-3AC55D325675}" dt="2018-05-10T00:09:13.114" v="2933" actId="20577"/>
        <pc:sldMkLst>
          <pc:docMk/>
          <pc:sldMk cId="0" sldId="302"/>
        </pc:sldMkLst>
        <pc:spChg chg="mod">
          <ac:chgData name="Saadia McLeod" userId="a5a9a3967bb02a47" providerId="LiveId" clId="{428CF4F9-2577-4153-AF3B-3AC55D325675}" dt="2018-05-10T00:09:13.114" v="2933" actId="20577"/>
          <ac:spMkLst>
            <pc:docMk/>
            <pc:sldMk cId="0" sldId="302"/>
            <ac:spMk id="138245" creationId="{00000000-0000-0000-0000-000000000000}"/>
          </ac:spMkLst>
        </pc:spChg>
      </pc:sldChg>
      <pc:sldChg chg="modSp">
        <pc:chgData name="Saadia McLeod" userId="a5a9a3967bb02a47" providerId="LiveId" clId="{428CF4F9-2577-4153-AF3B-3AC55D325675}" dt="2018-05-08T18:04:34.780" v="1522" actId="1076"/>
        <pc:sldMkLst>
          <pc:docMk/>
          <pc:sldMk cId="0" sldId="303"/>
        </pc:sldMkLst>
        <pc:spChg chg="mod">
          <ac:chgData name="Saadia McLeod" userId="a5a9a3967bb02a47" providerId="LiveId" clId="{428CF4F9-2577-4153-AF3B-3AC55D325675}" dt="2018-05-08T18:04:34.780" v="1522" actId="1076"/>
          <ac:spMkLst>
            <pc:docMk/>
            <pc:sldMk cId="0" sldId="303"/>
            <ac:spMk id="139269" creationId="{00000000-0000-0000-0000-000000000000}"/>
          </ac:spMkLst>
        </pc:spChg>
      </pc:sldChg>
      <pc:sldChg chg="modSp">
        <pc:chgData name="Saadia McLeod" userId="a5a9a3967bb02a47" providerId="LiveId" clId="{428CF4F9-2577-4153-AF3B-3AC55D325675}" dt="2018-05-09T23:41:24.146" v="2509" actId="20577"/>
        <pc:sldMkLst>
          <pc:docMk/>
          <pc:sldMk cId="0" sldId="317"/>
        </pc:sldMkLst>
        <pc:spChg chg="mod">
          <ac:chgData name="Saadia McLeod" userId="a5a9a3967bb02a47" providerId="LiveId" clId="{428CF4F9-2577-4153-AF3B-3AC55D325675}" dt="2018-05-09T23:41:24.146" v="2509" actId="20577"/>
          <ac:spMkLst>
            <pc:docMk/>
            <pc:sldMk cId="0" sldId="317"/>
            <ac:spMk id="153605" creationId="{00000000-0000-0000-0000-000000000000}"/>
          </ac:spMkLst>
        </pc:spChg>
      </pc:sldChg>
      <pc:sldChg chg="modSp">
        <pc:chgData name="Saadia McLeod" userId="a5a9a3967bb02a47" providerId="LiveId" clId="{428CF4F9-2577-4153-AF3B-3AC55D325675}" dt="2018-05-09T23:18:57.445" v="1999" actId="113"/>
        <pc:sldMkLst>
          <pc:docMk/>
          <pc:sldMk cId="0" sldId="318"/>
        </pc:sldMkLst>
        <pc:spChg chg="mod">
          <ac:chgData name="Saadia McLeod" userId="a5a9a3967bb02a47" providerId="LiveId" clId="{428CF4F9-2577-4153-AF3B-3AC55D325675}" dt="2018-05-09T23:18:57.445" v="1999" actId="113"/>
          <ac:spMkLst>
            <pc:docMk/>
            <pc:sldMk cId="0" sldId="318"/>
            <ac:spMk id="154629" creationId="{00000000-0000-0000-0000-000000000000}"/>
          </ac:spMkLst>
        </pc:spChg>
      </pc:sldChg>
      <pc:sldChg chg="modSp">
        <pc:chgData name="Saadia McLeod" userId="a5a9a3967bb02a47" providerId="LiveId" clId="{428CF4F9-2577-4153-AF3B-3AC55D325675}" dt="2018-05-10T00:09:53.906" v="2934" actId="255"/>
        <pc:sldMkLst>
          <pc:docMk/>
          <pc:sldMk cId="0" sldId="322"/>
        </pc:sldMkLst>
        <pc:spChg chg="mod">
          <ac:chgData name="Saadia McLeod" userId="a5a9a3967bb02a47" providerId="LiveId" clId="{428CF4F9-2577-4153-AF3B-3AC55D325675}" dt="2018-05-10T00:09:53.906" v="2934" actId="255"/>
          <ac:spMkLst>
            <pc:docMk/>
            <pc:sldMk cId="0" sldId="322"/>
            <ac:spMk id="158725" creationId="{00000000-0000-0000-0000-000000000000}"/>
          </ac:spMkLst>
        </pc:spChg>
      </pc:sldChg>
      <pc:sldChg chg="modSp">
        <pc:chgData name="Saadia McLeod" userId="a5a9a3967bb02a47" providerId="LiveId" clId="{428CF4F9-2577-4153-AF3B-3AC55D325675}" dt="2018-05-09T23:30:47.786" v="2318" actId="20577"/>
        <pc:sldMkLst>
          <pc:docMk/>
          <pc:sldMk cId="0" sldId="323"/>
        </pc:sldMkLst>
        <pc:spChg chg="mod">
          <ac:chgData name="Saadia McLeod" userId="a5a9a3967bb02a47" providerId="LiveId" clId="{428CF4F9-2577-4153-AF3B-3AC55D325675}" dt="2018-05-09T23:30:47.786" v="2318" actId="20577"/>
          <ac:spMkLst>
            <pc:docMk/>
            <pc:sldMk cId="0" sldId="323"/>
            <ac:spMk id="159749" creationId="{00000000-0000-0000-0000-000000000000}"/>
          </ac:spMkLst>
        </pc:spChg>
      </pc:sldChg>
      <pc:sldChg chg="modSp">
        <pc:chgData name="Saadia McLeod" userId="a5a9a3967bb02a47" providerId="LiveId" clId="{428CF4F9-2577-4153-AF3B-3AC55D325675}" dt="2018-05-10T00:07:13.863" v="2855" actId="27636"/>
        <pc:sldMkLst>
          <pc:docMk/>
          <pc:sldMk cId="0" sldId="329"/>
        </pc:sldMkLst>
        <pc:spChg chg="mod">
          <ac:chgData name="Saadia McLeod" userId="a5a9a3967bb02a47" providerId="LiveId" clId="{428CF4F9-2577-4153-AF3B-3AC55D325675}" dt="2018-05-10T00:07:13.863" v="2855" actId="27636"/>
          <ac:spMkLst>
            <pc:docMk/>
            <pc:sldMk cId="0" sldId="329"/>
            <ac:spMk id="165893" creationId="{00000000-0000-0000-0000-000000000000}"/>
          </ac:spMkLst>
        </pc:spChg>
      </pc:sldChg>
      <pc:sldChg chg="modSp">
        <pc:chgData name="Saadia McLeod" userId="a5a9a3967bb02a47" providerId="LiveId" clId="{428CF4F9-2577-4153-AF3B-3AC55D325675}" dt="2018-05-09T23:20:46.250" v="2021" actId="20577"/>
        <pc:sldMkLst>
          <pc:docMk/>
          <pc:sldMk cId="0" sldId="337"/>
        </pc:sldMkLst>
        <pc:spChg chg="mod">
          <ac:chgData name="Saadia McLeod" userId="a5a9a3967bb02a47" providerId="LiveId" clId="{428CF4F9-2577-4153-AF3B-3AC55D325675}" dt="2018-05-08T17:37:00.628" v="580" actId="20577"/>
          <ac:spMkLst>
            <pc:docMk/>
            <pc:sldMk cId="0" sldId="337"/>
            <ac:spMk id="41986" creationId="{00000000-0000-0000-0000-000000000000}"/>
          </ac:spMkLst>
        </pc:spChg>
        <pc:spChg chg="mod">
          <ac:chgData name="Saadia McLeod" userId="a5a9a3967bb02a47" providerId="LiveId" clId="{428CF4F9-2577-4153-AF3B-3AC55D325675}" dt="2018-05-09T23:20:46.250" v="2021" actId="20577"/>
          <ac:spMkLst>
            <pc:docMk/>
            <pc:sldMk cId="0" sldId="337"/>
            <ac:spMk id="41987" creationId="{00000000-0000-0000-0000-000000000000}"/>
          </ac:spMkLst>
        </pc:spChg>
      </pc:sldChg>
      <pc:sldChg chg="modSp">
        <pc:chgData name="Saadia McLeod" userId="a5a9a3967bb02a47" providerId="LiveId" clId="{428CF4F9-2577-4153-AF3B-3AC55D325675}" dt="2018-05-09T23:25:18.376" v="2162" actId="20577"/>
        <pc:sldMkLst>
          <pc:docMk/>
          <pc:sldMk cId="0" sldId="339"/>
        </pc:sldMkLst>
        <pc:spChg chg="mod">
          <ac:chgData name="Saadia McLeod" userId="a5a9a3967bb02a47" providerId="LiveId" clId="{428CF4F9-2577-4153-AF3B-3AC55D325675}" dt="2018-05-09T23:25:18.376" v="2162" actId="20577"/>
          <ac:spMkLst>
            <pc:docMk/>
            <pc:sldMk cId="0" sldId="339"/>
            <ac:spMk id="49155" creationId="{00000000-0000-0000-0000-000000000000}"/>
          </ac:spMkLst>
        </pc:spChg>
      </pc:sldChg>
      <pc:sldChg chg="modSp">
        <pc:chgData name="Saadia McLeod" userId="a5a9a3967bb02a47" providerId="LiveId" clId="{428CF4F9-2577-4153-AF3B-3AC55D325675}" dt="2018-05-10T00:07:52.116" v="2871" actId="20577"/>
        <pc:sldMkLst>
          <pc:docMk/>
          <pc:sldMk cId="0" sldId="340"/>
        </pc:sldMkLst>
        <pc:spChg chg="mod">
          <ac:chgData name="Saadia McLeod" userId="a5a9a3967bb02a47" providerId="LiveId" clId="{428CF4F9-2577-4153-AF3B-3AC55D325675}" dt="2018-05-10T00:07:52.116" v="2871" actId="20577"/>
          <ac:spMkLst>
            <pc:docMk/>
            <pc:sldMk cId="0" sldId="340"/>
            <ac:spMk id="52226" creationId="{00000000-0000-0000-0000-000000000000}"/>
          </ac:spMkLst>
        </pc:spChg>
        <pc:spChg chg="mod">
          <ac:chgData name="Saadia McLeod" userId="a5a9a3967bb02a47" providerId="LiveId" clId="{428CF4F9-2577-4153-AF3B-3AC55D325675}" dt="2018-05-08T18:04:14.550" v="1521" actId="255"/>
          <ac:spMkLst>
            <pc:docMk/>
            <pc:sldMk cId="0" sldId="340"/>
            <ac:spMk id="52227" creationId="{00000000-0000-0000-0000-000000000000}"/>
          </ac:spMkLst>
        </pc:spChg>
      </pc:sldChg>
      <pc:sldChg chg="modSp">
        <pc:chgData name="Saadia McLeod" userId="a5a9a3967bb02a47" providerId="LiveId" clId="{428CF4F9-2577-4153-AF3B-3AC55D325675}" dt="2018-05-10T00:12:08.633" v="2951" actId="113"/>
        <pc:sldMkLst>
          <pc:docMk/>
          <pc:sldMk cId="0" sldId="341"/>
        </pc:sldMkLst>
        <pc:spChg chg="mod">
          <ac:chgData name="Saadia McLeod" userId="a5a9a3967bb02a47" providerId="LiveId" clId="{428CF4F9-2577-4153-AF3B-3AC55D325675}" dt="2018-05-10T00:12:08.633" v="2951" actId="113"/>
          <ac:spMkLst>
            <pc:docMk/>
            <pc:sldMk cId="0" sldId="341"/>
            <ac:spMk id="56323" creationId="{00000000-0000-0000-0000-000000000000}"/>
          </ac:spMkLst>
        </pc:spChg>
      </pc:sldChg>
      <pc:sldChg chg="modSp">
        <pc:chgData name="Saadia McLeod" userId="a5a9a3967bb02a47" providerId="LiveId" clId="{428CF4F9-2577-4153-AF3B-3AC55D325675}" dt="2018-05-09T23:54:10.416" v="2757" actId="255"/>
        <pc:sldMkLst>
          <pc:docMk/>
          <pc:sldMk cId="0" sldId="347"/>
        </pc:sldMkLst>
        <pc:spChg chg="mod">
          <ac:chgData name="Saadia McLeod" userId="a5a9a3967bb02a47" providerId="LiveId" clId="{428CF4F9-2577-4153-AF3B-3AC55D325675}" dt="2018-05-08T17:20:10.988" v="322" actId="20577"/>
          <ac:spMkLst>
            <pc:docMk/>
            <pc:sldMk cId="0" sldId="347"/>
            <ac:spMk id="11267" creationId="{00000000-0000-0000-0000-000000000000}"/>
          </ac:spMkLst>
        </pc:spChg>
        <pc:spChg chg="mod">
          <ac:chgData name="Saadia McLeod" userId="a5a9a3967bb02a47" providerId="LiveId" clId="{428CF4F9-2577-4153-AF3B-3AC55D325675}" dt="2018-05-09T23:54:10.416" v="2757" actId="255"/>
          <ac:spMkLst>
            <pc:docMk/>
            <pc:sldMk cId="0" sldId="347"/>
            <ac:spMk id="166917" creationId="{00000000-0000-0000-0000-000000000000}"/>
          </ac:spMkLst>
        </pc:spChg>
      </pc:sldChg>
      <pc:sldChg chg="modSp">
        <pc:chgData name="Saadia McLeod" userId="a5a9a3967bb02a47" providerId="LiveId" clId="{428CF4F9-2577-4153-AF3B-3AC55D325675}" dt="2018-05-09T23:54:52.873" v="2759" actId="113"/>
        <pc:sldMkLst>
          <pc:docMk/>
          <pc:sldMk cId="0" sldId="348"/>
        </pc:sldMkLst>
        <pc:spChg chg="mod">
          <ac:chgData name="Saadia McLeod" userId="a5a9a3967bb02a47" providerId="LiveId" clId="{428CF4F9-2577-4153-AF3B-3AC55D325675}" dt="2018-05-09T23:54:52.873" v="2759" actId="113"/>
          <ac:spMkLst>
            <pc:docMk/>
            <pc:sldMk cId="0" sldId="348"/>
            <ac:spMk id="166917" creationId="{00000000-0000-0000-0000-000000000000}"/>
          </ac:spMkLst>
        </pc:spChg>
      </pc:sldChg>
      <pc:sldChg chg="modSp">
        <pc:chgData name="Saadia McLeod" userId="a5a9a3967bb02a47" providerId="LiveId" clId="{428CF4F9-2577-4153-AF3B-3AC55D325675}" dt="2018-05-09T23:55:41.269" v="2762" actId="115"/>
        <pc:sldMkLst>
          <pc:docMk/>
          <pc:sldMk cId="0" sldId="350"/>
        </pc:sldMkLst>
        <pc:spChg chg="mod">
          <ac:chgData name="Saadia McLeod" userId="a5a9a3967bb02a47" providerId="LiveId" clId="{428CF4F9-2577-4153-AF3B-3AC55D325675}" dt="2018-05-09T23:55:41.269" v="2762" actId="115"/>
          <ac:spMkLst>
            <pc:docMk/>
            <pc:sldMk cId="0" sldId="350"/>
            <ac:spMk id="166917" creationId="{00000000-0000-0000-0000-000000000000}"/>
          </ac:spMkLst>
        </pc:spChg>
      </pc:sldChg>
      <pc:sldChg chg="modSp">
        <pc:chgData name="Saadia McLeod" userId="a5a9a3967bb02a47" providerId="LiveId" clId="{428CF4F9-2577-4153-AF3B-3AC55D325675}" dt="2018-05-09T23:56:29.839" v="2767" actId="115"/>
        <pc:sldMkLst>
          <pc:docMk/>
          <pc:sldMk cId="0" sldId="351"/>
        </pc:sldMkLst>
        <pc:spChg chg="mod">
          <ac:chgData name="Saadia McLeod" userId="a5a9a3967bb02a47" providerId="LiveId" clId="{428CF4F9-2577-4153-AF3B-3AC55D325675}" dt="2018-05-09T23:56:29.839" v="2767" actId="115"/>
          <ac:spMkLst>
            <pc:docMk/>
            <pc:sldMk cId="0" sldId="351"/>
            <ac:spMk id="16387" creationId="{00000000-0000-0000-0000-000000000000}"/>
          </ac:spMkLst>
        </pc:spChg>
      </pc:sldChg>
      <pc:sldChg chg="modSp">
        <pc:chgData name="Saadia McLeod" userId="a5a9a3967bb02a47" providerId="LiveId" clId="{428CF4F9-2577-4153-AF3B-3AC55D325675}" dt="2018-05-09T23:57:13.663" v="2772" actId="115"/>
        <pc:sldMkLst>
          <pc:docMk/>
          <pc:sldMk cId="0" sldId="353"/>
        </pc:sldMkLst>
        <pc:spChg chg="mod">
          <ac:chgData name="Saadia McLeod" userId="a5a9a3967bb02a47" providerId="LiveId" clId="{428CF4F9-2577-4153-AF3B-3AC55D325675}" dt="2018-05-09T23:57:13.663" v="2772" actId="115"/>
          <ac:spMkLst>
            <pc:docMk/>
            <pc:sldMk cId="0" sldId="353"/>
            <ac:spMk id="18435" creationId="{00000000-0000-0000-0000-000000000000}"/>
          </ac:spMkLst>
        </pc:spChg>
      </pc:sldChg>
      <pc:sldChg chg="modSp">
        <pc:chgData name="Saadia McLeod" userId="a5a9a3967bb02a47" providerId="LiveId" clId="{428CF4F9-2577-4153-AF3B-3AC55D325675}" dt="2018-05-09T23:57:49.683" v="2774" actId="113"/>
        <pc:sldMkLst>
          <pc:docMk/>
          <pc:sldMk cId="0" sldId="354"/>
        </pc:sldMkLst>
        <pc:spChg chg="mod">
          <ac:chgData name="Saadia McLeod" userId="a5a9a3967bb02a47" providerId="LiveId" clId="{428CF4F9-2577-4153-AF3B-3AC55D325675}" dt="2018-05-09T23:57:49.683" v="2774" actId="113"/>
          <ac:spMkLst>
            <pc:docMk/>
            <pc:sldMk cId="0" sldId="354"/>
            <ac:spMk id="19459" creationId="{00000000-0000-0000-0000-000000000000}"/>
          </ac:spMkLst>
        </pc:spChg>
      </pc:sldChg>
      <pc:sldChg chg="modSp">
        <pc:chgData name="Saadia McLeod" userId="a5a9a3967bb02a47" providerId="LiveId" clId="{428CF4F9-2577-4153-AF3B-3AC55D325675}" dt="2018-05-08T18:03:52.408" v="1519" actId="14100"/>
        <pc:sldMkLst>
          <pc:docMk/>
          <pc:sldMk cId="0" sldId="370"/>
        </pc:sldMkLst>
        <pc:spChg chg="mod">
          <ac:chgData name="Saadia McLeod" userId="a5a9a3967bb02a47" providerId="LiveId" clId="{428CF4F9-2577-4153-AF3B-3AC55D325675}" dt="2018-05-08T17:41:58.608" v="744" actId="20577"/>
          <ac:spMkLst>
            <pc:docMk/>
            <pc:sldMk cId="0" sldId="370"/>
            <ac:spMk id="48130" creationId="{00000000-0000-0000-0000-000000000000}"/>
          </ac:spMkLst>
        </pc:spChg>
        <pc:spChg chg="mod">
          <ac:chgData name="Saadia McLeod" userId="a5a9a3967bb02a47" providerId="LiveId" clId="{428CF4F9-2577-4153-AF3B-3AC55D325675}" dt="2018-05-08T18:03:52.408" v="1519" actId="14100"/>
          <ac:spMkLst>
            <pc:docMk/>
            <pc:sldMk cId="0" sldId="370"/>
            <ac:spMk id="164869" creationId="{00000000-0000-0000-0000-000000000000}"/>
          </ac:spMkLst>
        </pc:spChg>
      </pc:sldChg>
      <pc:sldChg chg="modSp">
        <pc:chgData name="Saadia McLeod" userId="a5a9a3967bb02a47" providerId="LiveId" clId="{428CF4F9-2577-4153-AF3B-3AC55D325675}" dt="2018-05-09T23:51:27.620" v="2747" actId="255"/>
        <pc:sldMkLst>
          <pc:docMk/>
          <pc:sldMk cId="2592444179" sldId="373"/>
        </pc:sldMkLst>
        <pc:spChg chg="mod">
          <ac:chgData name="Saadia McLeod" userId="a5a9a3967bb02a47" providerId="LiveId" clId="{428CF4F9-2577-4153-AF3B-3AC55D325675}" dt="2018-05-09T23:51:27.620" v="2747" actId="255"/>
          <ac:spMkLst>
            <pc:docMk/>
            <pc:sldMk cId="2592444179" sldId="373"/>
            <ac:spMk id="2" creationId="{00000000-0000-0000-0000-000000000000}"/>
          </ac:spMkLst>
        </pc:spChg>
      </pc:sldChg>
      <pc:sldChg chg="modSp">
        <pc:chgData name="Saadia McLeod" userId="a5a9a3967bb02a47" providerId="LiveId" clId="{428CF4F9-2577-4153-AF3B-3AC55D325675}" dt="2018-05-09T23:53:14.801" v="2754" actId="115"/>
        <pc:sldMkLst>
          <pc:docMk/>
          <pc:sldMk cId="132300432" sldId="375"/>
        </pc:sldMkLst>
        <pc:spChg chg="mod">
          <ac:chgData name="Saadia McLeod" userId="a5a9a3967bb02a47" providerId="LiveId" clId="{428CF4F9-2577-4153-AF3B-3AC55D325675}" dt="2018-05-09T23:53:14.801" v="2754" actId="115"/>
          <ac:spMkLst>
            <pc:docMk/>
            <pc:sldMk cId="132300432" sldId="375"/>
            <ac:spMk id="2" creationId="{00000000-0000-0000-0000-000000000000}"/>
          </ac:spMkLst>
        </pc:spChg>
        <pc:spChg chg="mod">
          <ac:chgData name="Saadia McLeod" userId="a5a9a3967bb02a47" providerId="LiveId" clId="{428CF4F9-2577-4153-AF3B-3AC55D325675}" dt="2018-05-08T17:20:00.165" v="309" actId="20577"/>
          <ac:spMkLst>
            <pc:docMk/>
            <pc:sldMk cId="132300432" sldId="375"/>
            <ac:spMk id="3" creationId="{00000000-0000-0000-0000-000000000000}"/>
          </ac:spMkLst>
        </pc:spChg>
      </pc:sldChg>
      <pc:sldChg chg="modSp ord">
        <pc:chgData name="Saadia McLeod" userId="a5a9a3967bb02a47" providerId="LiveId" clId="{428CF4F9-2577-4153-AF3B-3AC55D325675}" dt="2018-05-09T23:34:05.021" v="2320"/>
        <pc:sldMkLst>
          <pc:docMk/>
          <pc:sldMk cId="1329780452" sldId="376"/>
        </pc:sldMkLst>
        <pc:spChg chg="mod">
          <ac:chgData name="Saadia McLeod" userId="a5a9a3967bb02a47" providerId="LiveId" clId="{428CF4F9-2577-4153-AF3B-3AC55D325675}" dt="2018-05-08T18:05:55.759" v="1565" actId="20577"/>
          <ac:spMkLst>
            <pc:docMk/>
            <pc:sldMk cId="1329780452" sldId="376"/>
            <ac:spMk id="2" creationId="{00000000-0000-0000-0000-000000000000}"/>
          </ac:spMkLst>
        </pc:spChg>
      </pc:sldChg>
      <pc:sldChg chg="modSp">
        <pc:chgData name="Saadia McLeod" userId="a5a9a3967bb02a47" providerId="LiveId" clId="{428CF4F9-2577-4153-AF3B-3AC55D325675}" dt="2018-05-09T23:58:17.202" v="2775" actId="115"/>
        <pc:sldMkLst>
          <pc:docMk/>
          <pc:sldMk cId="3248684908" sldId="377"/>
        </pc:sldMkLst>
        <pc:spChg chg="mod">
          <ac:chgData name="Saadia McLeod" userId="a5a9a3967bb02a47" providerId="LiveId" clId="{428CF4F9-2577-4153-AF3B-3AC55D325675}" dt="2018-05-09T23:58:17.202" v="2775" actId="115"/>
          <ac:spMkLst>
            <pc:docMk/>
            <pc:sldMk cId="3248684908" sldId="377"/>
            <ac:spMk id="2" creationId="{00000000-0000-0000-0000-000000000000}"/>
          </ac:spMkLst>
        </pc:spChg>
      </pc:sldChg>
      <pc:sldChg chg="modSp">
        <pc:chgData name="Saadia McLeod" userId="a5a9a3967bb02a47" providerId="LiveId" clId="{428CF4F9-2577-4153-AF3B-3AC55D325675}" dt="2018-05-09T23:14:32.053" v="1861" actId="113"/>
        <pc:sldMkLst>
          <pc:docMk/>
          <pc:sldMk cId="2831086378" sldId="378"/>
        </pc:sldMkLst>
        <pc:spChg chg="mod">
          <ac:chgData name="Saadia McLeod" userId="a5a9a3967bb02a47" providerId="LiveId" clId="{428CF4F9-2577-4153-AF3B-3AC55D325675}" dt="2018-05-09T23:14:32.053" v="1861" actId="113"/>
          <ac:spMkLst>
            <pc:docMk/>
            <pc:sldMk cId="2831086378" sldId="378"/>
            <ac:spMk id="2" creationId="{00000000-0000-0000-0000-000000000000}"/>
          </ac:spMkLst>
        </pc:spChg>
      </pc:sldChg>
      <pc:sldChg chg="modSp">
        <pc:chgData name="Saadia McLeod" userId="a5a9a3967bb02a47" providerId="LiveId" clId="{428CF4F9-2577-4153-AF3B-3AC55D325675}" dt="2018-05-09T23:59:44.397" v="2826" actId="20577"/>
        <pc:sldMkLst>
          <pc:docMk/>
          <pc:sldMk cId="2068050312" sldId="379"/>
        </pc:sldMkLst>
        <pc:spChg chg="mod">
          <ac:chgData name="Saadia McLeod" userId="a5a9a3967bb02a47" providerId="LiveId" clId="{428CF4F9-2577-4153-AF3B-3AC55D325675}" dt="2018-05-09T23:17:08.217" v="1982" actId="20577"/>
          <ac:spMkLst>
            <pc:docMk/>
            <pc:sldMk cId="2068050312" sldId="379"/>
            <ac:spMk id="2" creationId="{00000000-0000-0000-0000-000000000000}"/>
          </ac:spMkLst>
        </pc:spChg>
        <pc:spChg chg="mod">
          <ac:chgData name="Saadia McLeod" userId="a5a9a3967bb02a47" providerId="LiveId" clId="{428CF4F9-2577-4153-AF3B-3AC55D325675}" dt="2018-05-09T23:59:44.397" v="2826" actId="20577"/>
          <ac:spMkLst>
            <pc:docMk/>
            <pc:sldMk cId="2068050312" sldId="379"/>
            <ac:spMk id="3" creationId="{00000000-0000-0000-0000-000000000000}"/>
          </ac:spMkLst>
        </pc:spChg>
      </pc:sldChg>
      <pc:sldChg chg="modSp ord">
        <pc:chgData name="Saadia McLeod" userId="a5a9a3967bb02a47" providerId="LiveId" clId="{428CF4F9-2577-4153-AF3B-3AC55D325675}" dt="2018-05-09T23:17:17.263" v="1991" actId="20577"/>
        <pc:sldMkLst>
          <pc:docMk/>
          <pc:sldMk cId="3410738363" sldId="380"/>
        </pc:sldMkLst>
        <pc:spChg chg="mod">
          <ac:chgData name="Saadia McLeod" userId="a5a9a3967bb02a47" providerId="LiveId" clId="{428CF4F9-2577-4153-AF3B-3AC55D325675}" dt="2018-05-09T23:17:17.263" v="1991" actId="20577"/>
          <ac:spMkLst>
            <pc:docMk/>
            <pc:sldMk cId="3410738363" sldId="380"/>
            <ac:spMk id="2" creationId="{00000000-0000-0000-0000-000000000000}"/>
          </ac:spMkLst>
        </pc:spChg>
      </pc:sldChg>
      <pc:sldChg chg="modSp">
        <pc:chgData name="Saadia McLeod" userId="a5a9a3967bb02a47" providerId="LiveId" clId="{428CF4F9-2577-4153-AF3B-3AC55D325675}" dt="2018-05-09T23:20:24.321" v="2003" actId="115"/>
        <pc:sldMkLst>
          <pc:docMk/>
          <pc:sldMk cId="649056518" sldId="383"/>
        </pc:sldMkLst>
        <pc:spChg chg="mod">
          <ac:chgData name="Saadia McLeod" userId="a5a9a3967bb02a47" providerId="LiveId" clId="{428CF4F9-2577-4153-AF3B-3AC55D325675}" dt="2018-05-09T23:20:24.321" v="2003" actId="115"/>
          <ac:spMkLst>
            <pc:docMk/>
            <pc:sldMk cId="649056518" sldId="383"/>
            <ac:spMk id="2" creationId="{00000000-0000-0000-0000-000000000000}"/>
          </ac:spMkLst>
        </pc:spChg>
      </pc:sldChg>
      <pc:sldChg chg="modSp ord">
        <pc:chgData name="Saadia McLeod" userId="a5a9a3967bb02a47" providerId="LiveId" clId="{428CF4F9-2577-4153-AF3B-3AC55D325675}" dt="2018-05-09T23:47:00.728" v="2576"/>
        <pc:sldMkLst>
          <pc:docMk/>
          <pc:sldMk cId="2985949800" sldId="384"/>
        </pc:sldMkLst>
        <pc:spChg chg="mod">
          <ac:chgData name="Saadia McLeod" userId="a5a9a3967bb02a47" providerId="LiveId" clId="{428CF4F9-2577-4153-AF3B-3AC55D325675}" dt="2018-05-08T18:03:39.666" v="1518" actId="14100"/>
          <ac:spMkLst>
            <pc:docMk/>
            <pc:sldMk cId="2985949800" sldId="384"/>
            <ac:spMk id="2" creationId="{00000000-0000-0000-0000-000000000000}"/>
          </ac:spMkLst>
        </pc:spChg>
      </pc:sldChg>
      <pc:sldChg chg="modSp">
        <pc:chgData name="Saadia McLeod" userId="a5a9a3967bb02a47" providerId="LiveId" clId="{428CF4F9-2577-4153-AF3B-3AC55D325675}" dt="2018-05-09T23:28:23.541" v="2227" actId="115"/>
        <pc:sldMkLst>
          <pc:docMk/>
          <pc:sldMk cId="2946064369" sldId="387"/>
        </pc:sldMkLst>
        <pc:spChg chg="mod">
          <ac:chgData name="Saadia McLeod" userId="a5a9a3967bb02a47" providerId="LiveId" clId="{428CF4F9-2577-4153-AF3B-3AC55D325675}" dt="2018-05-09T23:28:23.541" v="2227" actId="115"/>
          <ac:spMkLst>
            <pc:docMk/>
            <pc:sldMk cId="2946064369" sldId="387"/>
            <ac:spMk id="2" creationId="{00000000-0000-0000-0000-000000000000}"/>
          </ac:spMkLst>
        </pc:spChg>
      </pc:sldChg>
      <pc:sldChg chg="modSp">
        <pc:chgData name="Saadia McLeod" userId="a5a9a3967bb02a47" providerId="LiveId" clId="{428CF4F9-2577-4153-AF3B-3AC55D325675}" dt="2018-05-09T23:51:09.127" v="2746" actId="255"/>
        <pc:sldMkLst>
          <pc:docMk/>
          <pc:sldMk cId="1700170797" sldId="388"/>
        </pc:sldMkLst>
        <pc:spChg chg="mod">
          <ac:chgData name="Saadia McLeod" userId="a5a9a3967bb02a47" providerId="LiveId" clId="{428CF4F9-2577-4153-AF3B-3AC55D325675}" dt="2018-05-09T23:51:09.127" v="2746" actId="255"/>
          <ac:spMkLst>
            <pc:docMk/>
            <pc:sldMk cId="1700170797" sldId="388"/>
            <ac:spMk id="2" creationId="{00000000-0000-0000-0000-000000000000}"/>
          </ac:spMkLst>
        </pc:spChg>
      </pc:sldChg>
      <pc:sldChg chg="modSp">
        <pc:chgData name="Saadia McLeod" userId="a5a9a3967bb02a47" providerId="LiveId" clId="{428CF4F9-2577-4153-AF3B-3AC55D325675}" dt="2018-05-09T23:50:56.842" v="2745" actId="255"/>
        <pc:sldMkLst>
          <pc:docMk/>
          <pc:sldMk cId="2114310165" sldId="391"/>
        </pc:sldMkLst>
        <pc:spChg chg="mod">
          <ac:chgData name="Saadia McLeod" userId="a5a9a3967bb02a47" providerId="LiveId" clId="{428CF4F9-2577-4153-AF3B-3AC55D325675}" dt="2018-05-09T23:50:56.842" v="2745" actId="255"/>
          <ac:spMkLst>
            <pc:docMk/>
            <pc:sldMk cId="2114310165" sldId="391"/>
            <ac:spMk id="2" creationId="{00000000-0000-0000-0000-000000000000}"/>
          </ac:spMkLst>
        </pc:spChg>
      </pc:sldChg>
      <pc:sldChg chg="addSp modSp add">
        <pc:chgData name="Saadia McLeod" userId="a5a9a3967bb02a47" providerId="LiveId" clId="{428CF4F9-2577-4153-AF3B-3AC55D325675}" dt="2018-05-08T18:01:36.138" v="1511" actId="255"/>
        <pc:sldMkLst>
          <pc:docMk/>
          <pc:sldMk cId="329066201" sldId="392"/>
        </pc:sldMkLst>
        <pc:spChg chg="add mod">
          <ac:chgData name="Saadia McLeod" userId="a5a9a3967bb02a47" providerId="LiveId" clId="{428CF4F9-2577-4153-AF3B-3AC55D325675}" dt="2018-05-08T18:00:19.627" v="1462" actId="20577"/>
          <ac:spMkLst>
            <pc:docMk/>
            <pc:sldMk cId="329066201" sldId="392"/>
            <ac:spMk id="2" creationId="{BFD07060-C15D-46E5-BC33-45DC59E60C3B}"/>
          </ac:spMkLst>
        </pc:spChg>
        <pc:spChg chg="add mod">
          <ac:chgData name="Saadia McLeod" userId="a5a9a3967bb02a47" providerId="LiveId" clId="{428CF4F9-2577-4153-AF3B-3AC55D325675}" dt="2018-05-08T18:01:36.138" v="1511" actId="255"/>
          <ac:spMkLst>
            <pc:docMk/>
            <pc:sldMk cId="329066201" sldId="392"/>
            <ac:spMk id="3" creationId="{B9F60A8A-ACD8-4356-B220-4818E121D744}"/>
          </ac:spMkLst>
        </pc:spChg>
      </pc:sldChg>
      <pc:sldChg chg="modSp add">
        <pc:chgData name="Saadia McLeod" userId="a5a9a3967bb02a47" providerId="LiveId" clId="{428CF4F9-2577-4153-AF3B-3AC55D325675}" dt="2018-05-10T00:33:53.012" v="3160" actId="20577"/>
        <pc:sldMkLst>
          <pc:docMk/>
          <pc:sldMk cId="4131352564" sldId="393"/>
        </pc:sldMkLst>
        <pc:spChg chg="mod">
          <ac:chgData name="Saadia McLeod" userId="a5a9a3967bb02a47" providerId="LiveId" clId="{428CF4F9-2577-4153-AF3B-3AC55D325675}" dt="2018-05-10T00:33:53.012" v="3160" actId="20577"/>
          <ac:spMkLst>
            <pc:docMk/>
            <pc:sldMk cId="4131352564" sldId="393"/>
            <ac:spMk id="2" creationId="{5BAB34D2-93AA-40F9-BEA8-B0791A05768F}"/>
          </ac:spMkLst>
        </pc:spChg>
        <pc:spChg chg="mod">
          <ac:chgData name="Saadia McLeod" userId="a5a9a3967bb02a47" providerId="LiveId" clId="{428CF4F9-2577-4153-AF3B-3AC55D325675}" dt="2018-05-10T00:33:17.657" v="3144" actId="6549"/>
          <ac:spMkLst>
            <pc:docMk/>
            <pc:sldMk cId="4131352564" sldId="393"/>
            <ac:spMk id="3" creationId="{6EB96C2F-AB2F-486D-A40F-A96F7D491EDE}"/>
          </ac:spMkLst>
        </pc:spChg>
      </pc:sldChg>
      <pc:sldMasterChg chg="addSp modSldLayout">
        <pc:chgData name="Saadia McLeod" userId="a5a9a3967bb02a47" providerId="LiveId" clId="{428CF4F9-2577-4153-AF3B-3AC55D325675}" dt="2018-05-08T18:01:21.837" v="1510" actId="20577"/>
        <pc:sldMasterMkLst>
          <pc:docMk/>
          <pc:sldMasterMk cId="2471854298" sldId="2147483682"/>
        </pc:sldMasterMkLst>
        <pc:spChg chg="add">
          <ac:chgData name="Saadia McLeod" userId="a5a9a3967bb02a47" providerId="LiveId" clId="{428CF4F9-2577-4153-AF3B-3AC55D325675}" dt="2018-05-08T18:01:21.837" v="1510" actId="20577"/>
          <ac:spMkLst>
            <pc:docMk/>
            <pc:sldMasterMk cId="2471854298" sldId="2147483682"/>
            <ac:spMk id="13" creationId="{B6F17EF9-3A0E-4941-8C27-3067D03A4247}"/>
          </ac:spMkLst>
        </pc:spChg>
        <pc:cxnChg chg="add">
          <ac:chgData name="Saadia McLeod" userId="a5a9a3967bb02a47" providerId="LiveId" clId="{428CF4F9-2577-4153-AF3B-3AC55D325675}" dt="2018-05-08T18:01:21.837" v="1510" actId="20577"/>
          <ac:cxnSpMkLst>
            <pc:docMk/>
            <pc:sldMasterMk cId="2471854298" sldId="2147483682"/>
            <ac:cxnSpMk id="14" creationId="{95FF85D6-45BC-4176-A18A-AFA0AD8812CB}"/>
          </ac:cxnSpMkLst>
        </pc:cxnChg>
        <pc:sldLayoutChg chg="addSp">
          <pc:chgData name="Saadia McLeod" userId="a5a9a3967bb02a47" providerId="LiveId" clId="{428CF4F9-2577-4153-AF3B-3AC55D325675}" dt="2018-05-08T18:01:21.837" v="1510" actId="20577"/>
          <pc:sldLayoutMkLst>
            <pc:docMk/>
            <pc:sldMasterMk cId="2471854298" sldId="2147483682"/>
            <pc:sldLayoutMk cId="949155310" sldId="2147483683"/>
          </pc:sldLayoutMkLst>
          <pc:spChg chg="add">
            <ac:chgData name="Saadia McLeod" userId="a5a9a3967bb02a47" providerId="LiveId" clId="{428CF4F9-2577-4153-AF3B-3AC55D325675}" dt="2018-05-08T18:01:21.837" v="1510" actId="20577"/>
            <ac:spMkLst>
              <pc:docMk/>
              <pc:sldMasterMk cId="2471854298" sldId="2147483682"/>
              <pc:sldLayoutMk cId="949155310" sldId="2147483683"/>
              <ac:spMk id="9" creationId="{49FB4918-61A7-40C9-A7D0-2550380879B4}"/>
            </ac:spMkLst>
          </pc:spChg>
          <pc:picChg chg="add">
            <ac:chgData name="Saadia McLeod" userId="a5a9a3967bb02a47" providerId="LiveId" clId="{428CF4F9-2577-4153-AF3B-3AC55D325675}" dt="2018-05-08T18:01:21.837" v="1510" actId="20577"/>
            <ac:picMkLst>
              <pc:docMk/>
              <pc:sldMasterMk cId="2471854298" sldId="2147483682"/>
              <pc:sldLayoutMk cId="949155310" sldId="2147483683"/>
              <ac:picMk id="7" creationId="{7747BF00-50B7-4D75-A37A-00833B051B6B}"/>
            </ac:picMkLst>
          </pc:picChg>
          <pc:picChg chg="add">
            <ac:chgData name="Saadia McLeod" userId="a5a9a3967bb02a47" providerId="LiveId" clId="{428CF4F9-2577-4153-AF3B-3AC55D325675}" dt="2018-05-08T18:01:21.837" v="1510" actId="20577"/>
            <ac:picMkLst>
              <pc:docMk/>
              <pc:sldMasterMk cId="2471854298" sldId="2147483682"/>
              <pc:sldLayoutMk cId="949155310" sldId="2147483683"/>
              <ac:picMk id="8" creationId="{DCA06180-9C88-49EE-BEBE-7147BA8220DD}"/>
            </ac:picMkLst>
          </pc:picChg>
        </pc:sldLayoutChg>
        <pc:sldLayoutChg chg="addSp">
          <pc:chgData name="Saadia McLeod" userId="a5a9a3967bb02a47" providerId="LiveId" clId="{428CF4F9-2577-4153-AF3B-3AC55D325675}" dt="2018-05-08T18:01:21.837" v="1510" actId="20577"/>
          <pc:sldLayoutMkLst>
            <pc:docMk/>
            <pc:sldMasterMk cId="2471854298" sldId="2147483682"/>
            <pc:sldLayoutMk cId="1657658031" sldId="2147483684"/>
          </pc:sldLayoutMkLst>
          <pc:cxnChg chg="add">
            <ac:chgData name="Saadia McLeod" userId="a5a9a3967bb02a47" providerId="LiveId" clId="{428CF4F9-2577-4153-AF3B-3AC55D325675}" dt="2018-05-08T18:01:21.837" v="1510" actId="20577"/>
            <ac:cxnSpMkLst>
              <pc:docMk/>
              <pc:sldMasterMk cId="2471854298" sldId="2147483682"/>
              <pc:sldLayoutMk cId="1657658031" sldId="2147483684"/>
              <ac:cxnSpMk id="7" creationId="{ACBEB165-E9AB-4796-8A61-9EF5D6B52C78}"/>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1" dirty="0" smtClean="0">
                <a:latin typeface="Times New Roman" charset="0"/>
                <a:ea typeface="ＭＳ Ｐゴシック" charset="-128"/>
              </a:defRPr>
            </a:lvl1pPr>
          </a:lstStyle>
          <a:p>
            <a:pPr>
              <a:defRPr/>
            </a:pPr>
            <a:endParaRPr lang="en-US" dirty="0"/>
          </a:p>
        </p:txBody>
      </p:sp>
      <p:sp>
        <p:nvSpPr>
          <p:cNvPr id="1187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1" dirty="0" smtClean="0">
                <a:latin typeface="Times New Roman" charset="0"/>
                <a:ea typeface="ＭＳ Ｐゴシック" charset="-128"/>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1" dirty="0" smtClean="0">
                <a:latin typeface="Times New Roman" charset="0"/>
                <a:ea typeface="ＭＳ Ｐゴシック" charset="-128"/>
              </a:defRPr>
            </a:lvl1pPr>
          </a:lstStyle>
          <a:p>
            <a:pPr>
              <a:defRPr/>
            </a:pPr>
            <a:endParaRPr lang="en-US" dirty="0"/>
          </a:p>
        </p:txBody>
      </p:sp>
      <p:sp>
        <p:nvSpPr>
          <p:cNvPr id="1187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1">
                <a:latin typeface="Times New Roman" panose="02020603050405020304" pitchFamily="18" charset="0"/>
              </a:defRPr>
            </a:lvl1pPr>
          </a:lstStyle>
          <a:p>
            <a:fld id="{B45240CF-C48D-4E95-A55B-94B2831EC106}" type="slidenum">
              <a:rPr lang="en-US" altLang="en-US"/>
              <a:pPr/>
              <a:t>‹#›</a:t>
            </a:fld>
            <a:endParaRPr lang="en-US" altLang="en-US" dirty="0"/>
          </a:p>
        </p:txBody>
      </p:sp>
    </p:spTree>
    <p:extLst>
      <p:ext uri="{BB962C8B-B14F-4D97-AF65-F5344CB8AC3E}">
        <p14:creationId xmlns:p14="http://schemas.microsoft.com/office/powerpoint/2010/main" val="173069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B5A57B-6C45-4859-A219-7659471D26D1}" type="slidenum">
              <a:rPr lang="en-US" altLang="en-US">
                <a:latin typeface="Times New Roman" panose="02020603050405020304" pitchFamily="18" charset="0"/>
              </a:rPr>
              <a:pPr/>
              <a:t>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57813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95DB5A-743F-4AB7-B8C6-46F0BE4DFB29}"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682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8F0AD7-817E-439A-B6AA-4A739B663484}"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3356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12.4 </a:t>
            </a:r>
            <a:r>
              <a:rPr lang="en-US" dirty="0"/>
              <a:t>Multi</a:t>
            </a:r>
            <a:r>
              <a:rPr lang="en-US" baseline="0" dirty="0"/>
              <a:t>path model of schizophrenia</a:t>
            </a:r>
          </a:p>
          <a:p>
            <a:r>
              <a:rPr lang="en-US" sz="1200" b="0" i="0" u="none" strike="noStrike" kern="1200" baseline="0" dirty="0">
                <a:solidFill>
                  <a:schemeClr val="tx1"/>
                </a:solidFill>
                <a:latin typeface="Times New Roman" charset="0"/>
                <a:ea typeface="ＭＳ Ｐゴシック" charset="-128"/>
                <a:cs typeface="ＭＳ Ｐゴシック" charset="-128"/>
              </a:rPr>
              <a:t>The dimensions interact with one another and combine in different ways to result in schizophrenia.</a:t>
            </a:r>
            <a:endParaRPr lang="en-US" dirty="0"/>
          </a:p>
        </p:txBody>
      </p:sp>
      <p:sp>
        <p:nvSpPr>
          <p:cNvPr id="4" name="Slide Number Placeholder 3"/>
          <p:cNvSpPr>
            <a:spLocks noGrp="1"/>
          </p:cNvSpPr>
          <p:nvPr>
            <p:ph type="sldNum" sz="quarter" idx="10"/>
          </p:nvPr>
        </p:nvSpPr>
        <p:spPr/>
        <p:txBody>
          <a:bodyPr/>
          <a:lstStyle/>
          <a:p>
            <a:fld id="{B45240CF-C48D-4E95-A55B-94B2831EC106}" type="slidenum">
              <a:rPr lang="en-US" altLang="en-US" smtClean="0"/>
              <a:pPr/>
              <a:t>18</a:t>
            </a:fld>
            <a:endParaRPr lang="en-US" altLang="en-US" dirty="0"/>
          </a:p>
        </p:txBody>
      </p:sp>
    </p:spTree>
    <p:extLst>
      <p:ext uri="{BB962C8B-B14F-4D97-AF65-F5344CB8AC3E}">
        <p14:creationId xmlns:p14="http://schemas.microsoft.com/office/powerpoint/2010/main" val="58922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9AB3A3-4249-44BE-AAD1-6EE3E26B8810}"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08611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12.5 </a:t>
            </a:r>
            <a:r>
              <a:rPr lang="en-US" dirty="0"/>
              <a:t>Interactive variables</a:t>
            </a:r>
            <a:r>
              <a:rPr lang="en-US" baseline="0" dirty="0"/>
              <a:t> and the </a:t>
            </a:r>
            <a:r>
              <a:rPr lang="en-US" sz="1200" b="0" i="0" u="none" strike="noStrike" kern="1200" baseline="0" dirty="0">
                <a:solidFill>
                  <a:schemeClr val="tx1"/>
                </a:solidFill>
                <a:latin typeface="Times New Roman" charset="0"/>
                <a:ea typeface="ＭＳ Ｐゴシック" charset="-128"/>
              </a:rPr>
              <a:t>o</a:t>
            </a:r>
            <a:r>
              <a:rPr lang="en-US" sz="1200" b="0" i="0" u="none" strike="noStrike" kern="1200" baseline="0" dirty="0">
                <a:solidFill>
                  <a:schemeClr val="tx1"/>
                </a:solidFill>
                <a:latin typeface="Times New Roman" charset="0"/>
                <a:ea typeface="ＭＳ Ｐゴシック" charset="-128"/>
                <a:cs typeface="ＭＳ Ｐゴシック" charset="-128"/>
              </a:rPr>
              <a:t>nset of clinical psychosis</a:t>
            </a:r>
          </a:p>
          <a:p>
            <a:r>
              <a:rPr lang="en-US" sz="1200" b="0" i="0" u="none" strike="noStrike" kern="1200" baseline="0" dirty="0">
                <a:solidFill>
                  <a:schemeClr val="tx1"/>
                </a:solidFill>
                <a:latin typeface="Times New Roman" charset="0"/>
                <a:ea typeface="ＭＳ Ｐゴシック" charset="-128"/>
                <a:cs typeface="ＭＳ Ｐゴシック" charset="-128"/>
              </a:rPr>
              <a:t>This model shows how psychological and social factors may interact with genetic vulnerability to result in psychosis.</a:t>
            </a:r>
          </a:p>
          <a:p>
            <a:r>
              <a:rPr lang="fr-FR" sz="1200" b="0" i="0" u="none" strike="noStrike" kern="1200" baseline="0" dirty="0">
                <a:solidFill>
                  <a:schemeClr val="tx1"/>
                </a:solidFill>
                <a:latin typeface="Times New Roman" charset="0"/>
                <a:ea typeface="ＭＳ Ｐゴシック" charset="-128"/>
                <a:cs typeface="ＭＳ Ｐゴシック" charset="-128"/>
              </a:rPr>
              <a:t>Source : Dominguez, M. D. G., Saka, M. C., </a:t>
            </a:r>
            <a:r>
              <a:rPr lang="nl-NL" sz="1200" b="0" i="0" u="none" strike="noStrike" kern="1200" baseline="0" dirty="0">
                <a:solidFill>
                  <a:schemeClr val="tx1"/>
                </a:solidFill>
                <a:latin typeface="Times New Roman" charset="0"/>
                <a:ea typeface="ＭＳ Ｐゴシック" charset="-128"/>
                <a:cs typeface="ＭＳ Ｐゴシック" charset="-128"/>
              </a:rPr>
              <a:t>Lieb, R., Wittchan, H.-U., &amp; Van Os, J. (2010). </a:t>
            </a:r>
            <a:r>
              <a:rPr lang="en-US" sz="1200" b="0" i="0" u="none" strike="noStrike" kern="1200" baseline="0" dirty="0">
                <a:solidFill>
                  <a:schemeClr val="tx1"/>
                </a:solidFill>
                <a:latin typeface="Times New Roman" charset="0"/>
                <a:ea typeface="ＭＳ Ｐゴシック" charset="-128"/>
                <a:cs typeface="ＭＳ Ｐゴシック" charset="-128"/>
              </a:rPr>
              <a:t>Reprinted with permission from the </a:t>
            </a:r>
            <a:r>
              <a:rPr lang="en-US" sz="1200" b="0" i="1" u="none" strike="noStrike" kern="1200" baseline="0" dirty="0">
                <a:solidFill>
                  <a:schemeClr val="tx1"/>
                </a:solidFill>
                <a:latin typeface="Times New Roman" charset="0"/>
                <a:ea typeface="ＭＳ Ｐゴシック" charset="-128"/>
                <a:cs typeface="ＭＳ Ｐゴシック" charset="-128"/>
              </a:rPr>
              <a:t>American Journal of Psychiatry</a:t>
            </a:r>
            <a:r>
              <a:rPr lang="en-US" sz="1200" b="0" i="0" u="none" strike="noStrike" kern="1200" baseline="0" dirty="0">
                <a:solidFill>
                  <a:schemeClr val="tx1"/>
                </a:solidFill>
                <a:latin typeface="Times New Roman" charset="0"/>
                <a:ea typeface="ＭＳ Ｐゴシック" charset="-128"/>
                <a:cs typeface="ＭＳ Ｐゴシック" charset="-128"/>
              </a:rPr>
              <a:t>, copyright © 2010 American Psychiatric Association.</a:t>
            </a:r>
            <a:endParaRPr lang="en-US" dirty="0"/>
          </a:p>
        </p:txBody>
      </p:sp>
      <p:sp>
        <p:nvSpPr>
          <p:cNvPr id="4" name="Slide Number Placeholder 3"/>
          <p:cNvSpPr>
            <a:spLocks noGrp="1"/>
          </p:cNvSpPr>
          <p:nvPr>
            <p:ph type="sldNum" sz="quarter" idx="10"/>
          </p:nvPr>
        </p:nvSpPr>
        <p:spPr/>
        <p:txBody>
          <a:bodyPr/>
          <a:lstStyle/>
          <a:p>
            <a:fld id="{B45240CF-C48D-4E95-A55B-94B2831EC106}" type="slidenum">
              <a:rPr lang="en-US" altLang="en-US" smtClean="0"/>
              <a:pPr/>
              <a:t>20</a:t>
            </a:fld>
            <a:endParaRPr lang="en-US" altLang="en-US" dirty="0"/>
          </a:p>
        </p:txBody>
      </p:sp>
    </p:spTree>
    <p:extLst>
      <p:ext uri="{BB962C8B-B14F-4D97-AF65-F5344CB8AC3E}">
        <p14:creationId xmlns:p14="http://schemas.microsoft.com/office/powerpoint/2010/main" val="201170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12.6</a:t>
            </a:r>
            <a:r>
              <a:rPr lang="en-US" b="1" baseline="0" dirty="0"/>
              <a:t> </a:t>
            </a:r>
            <a:r>
              <a:rPr lang="en-US" sz="1200" b="0" i="0" u="none" strike="noStrike" kern="1200" baseline="0" dirty="0">
                <a:solidFill>
                  <a:schemeClr val="tx1"/>
                </a:solidFill>
                <a:latin typeface="Times New Roman" charset="0"/>
                <a:ea typeface="ＭＳ Ｐゴシック" charset="-128"/>
                <a:cs typeface="ＭＳ Ｐゴシック" charset="-128"/>
              </a:rPr>
              <a:t>Risk of schizophrenia among blood relatives of individuals diagnosed with schizophrenia</a:t>
            </a:r>
          </a:p>
          <a:p>
            <a:r>
              <a:rPr lang="en-US" sz="1200" b="0" i="0" u="none" strike="noStrike" kern="1200" baseline="0" dirty="0">
                <a:solidFill>
                  <a:schemeClr val="tx1"/>
                </a:solidFill>
                <a:latin typeface="Times New Roman" charset="0"/>
                <a:ea typeface="ＭＳ Ｐゴシック" charset="-128"/>
                <a:cs typeface="ＭＳ Ｐゴシック" charset="-128"/>
              </a:rPr>
              <a:t>This figure reflects the estimate of the lifetime risk of developing schizophrenia—a risk that is strongly correlated with the degree of genetic influence.</a:t>
            </a:r>
          </a:p>
          <a:p>
            <a:r>
              <a:rPr lang="en-US" sz="1200" b="0" i="0" u="none" strike="noStrike" kern="1200" baseline="0" dirty="0">
                <a:solidFill>
                  <a:schemeClr val="tx1"/>
                </a:solidFill>
                <a:latin typeface="Times New Roman" charset="0"/>
                <a:ea typeface="ＭＳ Ｐゴシック" charset="-128"/>
                <a:cs typeface="ＭＳ Ｐゴシック" charset="-128"/>
              </a:rPr>
              <a:t>Source : Data from Gottesman (1978, 1991).</a:t>
            </a:r>
            <a:endParaRPr lang="en-US" dirty="0"/>
          </a:p>
        </p:txBody>
      </p:sp>
      <p:sp>
        <p:nvSpPr>
          <p:cNvPr id="4" name="Slide Number Placeholder 3"/>
          <p:cNvSpPr>
            <a:spLocks noGrp="1"/>
          </p:cNvSpPr>
          <p:nvPr>
            <p:ph type="sldNum" sz="quarter" idx="10"/>
          </p:nvPr>
        </p:nvSpPr>
        <p:spPr/>
        <p:txBody>
          <a:bodyPr/>
          <a:lstStyle/>
          <a:p>
            <a:fld id="{B45240CF-C48D-4E95-A55B-94B2831EC106}" type="slidenum">
              <a:rPr lang="en-US" altLang="en-US" smtClean="0"/>
              <a:pPr/>
              <a:t>21</a:t>
            </a:fld>
            <a:endParaRPr lang="en-US" altLang="en-US" dirty="0"/>
          </a:p>
        </p:txBody>
      </p:sp>
    </p:spTree>
    <p:extLst>
      <p:ext uri="{BB962C8B-B14F-4D97-AF65-F5344CB8AC3E}">
        <p14:creationId xmlns:p14="http://schemas.microsoft.com/office/powerpoint/2010/main" val="39466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3C5266-C7C0-4FA6-830F-C42DE406E263}"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9553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ACC379-77EF-4B70-9A4C-5DF063F1B80C}"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7585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D744D3-D571-4128-853A-777B5E6E0CDD}"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3655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B043FB-745A-41AD-843E-C2E9606D81D8}"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0821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B6BC43-BD4C-4809-A4D4-CC0AD28C7B5C}" type="slidenum">
              <a:rPr lang="en-US" altLang="en-US">
                <a:latin typeface="Times New Roman" panose="02020603050405020304" pitchFamily="18" charset="0"/>
              </a:rPr>
              <a:pPr/>
              <a:t>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46159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A99C28A-955D-4F85-9FC7-5FAEEE43415D}"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89910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840523A-3922-4852-A79D-70B3E8546496}"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3487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12.2 </a:t>
            </a:r>
            <a:r>
              <a:rPr lang="en-US" sz="1200" b="0" i="0" u="none" strike="noStrike" kern="1200" baseline="0" dirty="0">
                <a:solidFill>
                  <a:schemeClr val="tx1"/>
                </a:solidFill>
                <a:latin typeface="Times New Roman" charset="0"/>
                <a:ea typeface="ＭＳ Ｐゴシック" charset="-128"/>
                <a:cs typeface="ＭＳ Ｐゴシック" charset="-128"/>
              </a:rPr>
              <a:t>Explanatory Models of Illness in Schizophrenia among Four</a:t>
            </a:r>
          </a:p>
          <a:p>
            <a:r>
              <a:rPr lang="en-US" sz="1200" b="0" i="0" u="none" strike="noStrike" kern="1200" baseline="0" dirty="0">
                <a:solidFill>
                  <a:schemeClr val="tx1"/>
                </a:solidFill>
                <a:latin typeface="Times New Roman" charset="0"/>
                <a:ea typeface="ＭＳ Ｐゴシック" charset="-128"/>
                <a:cs typeface="ＭＳ Ｐゴシック" charset="-128"/>
              </a:rPr>
              <a:t>Ethnic Groups</a:t>
            </a:r>
            <a:endParaRPr lang="en-US" dirty="0"/>
          </a:p>
        </p:txBody>
      </p:sp>
      <p:sp>
        <p:nvSpPr>
          <p:cNvPr id="4" name="Slide Number Placeholder 3"/>
          <p:cNvSpPr>
            <a:spLocks noGrp="1"/>
          </p:cNvSpPr>
          <p:nvPr>
            <p:ph type="sldNum" sz="quarter" idx="10"/>
          </p:nvPr>
        </p:nvSpPr>
        <p:spPr/>
        <p:txBody>
          <a:bodyPr/>
          <a:lstStyle/>
          <a:p>
            <a:fld id="{B45240CF-C48D-4E95-A55B-94B2831EC106}" type="slidenum">
              <a:rPr lang="en-US" altLang="en-US" smtClean="0"/>
              <a:pPr/>
              <a:t>29</a:t>
            </a:fld>
            <a:endParaRPr lang="en-US" altLang="en-US" dirty="0"/>
          </a:p>
        </p:txBody>
      </p:sp>
    </p:spTree>
    <p:extLst>
      <p:ext uri="{BB962C8B-B14F-4D97-AF65-F5344CB8AC3E}">
        <p14:creationId xmlns:p14="http://schemas.microsoft.com/office/powerpoint/2010/main" val="741976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113E35-D384-48DB-8A2B-595B16D993EE}" type="slidenum">
              <a:rPr lang="en-US" altLang="en-US">
                <a:latin typeface="Times New Roman" panose="02020603050405020304" pitchFamily="18" charset="0"/>
              </a:rPr>
              <a:pPr/>
              <a:t>30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0596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4FCDBA0-A746-4BDD-8F50-52556787560E}" type="slidenum">
              <a:rPr lang="en-US" altLang="en-US">
                <a:latin typeface="Times New Roman" panose="02020603050405020304" pitchFamily="18" charset="0"/>
              </a:rPr>
              <a:pPr/>
              <a:t>31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17766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AAFF43-5CED-409F-B279-9325CC4970AF}" type="slidenum">
              <a:rPr lang="en-US" altLang="en-US">
                <a:latin typeface="Times New Roman" panose="02020603050405020304" pitchFamily="18" charset="0"/>
              </a:rPr>
              <a:pPr/>
              <a:t>32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46988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49804E-BB12-40E3-B0A0-A64FD64E0F77}"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71066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5E45E8-16F5-4F47-9AF8-89AD5C2FDD9C}" type="slidenum">
              <a:rPr lang="en-US" altLang="en-US">
                <a:latin typeface="Times New Roman" panose="02020603050405020304" pitchFamily="18" charset="0"/>
              </a:rPr>
              <a:pPr/>
              <a:t>35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13450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233CA3B-284C-4210-8FAD-08E41104BA57}" type="slidenum">
              <a:rPr lang="en-US" altLang="en-US">
                <a:latin typeface="Times New Roman" panose="02020603050405020304" pitchFamily="18" charset="0"/>
              </a:rPr>
              <a:pPr/>
              <a:t>36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55140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12.1 </a:t>
            </a:r>
            <a:r>
              <a:rPr lang="en-US" dirty="0"/>
              <a:t>Negative expectancy appraisals</a:t>
            </a:r>
            <a:r>
              <a:rPr lang="en-US" baseline="0" dirty="0"/>
              <a:t> associated with negative symptoms</a:t>
            </a:r>
            <a:endParaRPr lang="en-US" dirty="0"/>
          </a:p>
        </p:txBody>
      </p:sp>
      <p:sp>
        <p:nvSpPr>
          <p:cNvPr id="4" name="Slide Number Placeholder 3"/>
          <p:cNvSpPr>
            <a:spLocks noGrp="1"/>
          </p:cNvSpPr>
          <p:nvPr>
            <p:ph type="sldNum" sz="quarter" idx="10"/>
          </p:nvPr>
        </p:nvSpPr>
        <p:spPr/>
        <p:txBody>
          <a:bodyPr/>
          <a:lstStyle/>
          <a:p>
            <a:fld id="{B45240CF-C48D-4E95-A55B-94B2831EC106}" type="slidenum">
              <a:rPr lang="en-US" altLang="en-US" smtClean="0"/>
              <a:pPr/>
              <a:t>37</a:t>
            </a:fld>
            <a:endParaRPr lang="en-US" altLang="en-US" dirty="0"/>
          </a:p>
        </p:txBody>
      </p:sp>
    </p:spTree>
    <p:extLst>
      <p:ext uri="{BB962C8B-B14F-4D97-AF65-F5344CB8AC3E}">
        <p14:creationId xmlns:p14="http://schemas.microsoft.com/office/powerpoint/2010/main" val="394179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0D46B8-BCEC-439F-A1F5-7AE41E45F990}"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41348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0D0D91-97B7-4F18-9FE5-AB24FFAEBC91}" type="slidenum">
              <a:rPr lang="en-US" altLang="en-US">
                <a:latin typeface="Times New Roman" panose="02020603050405020304" pitchFamily="18" charset="0"/>
              </a:rPr>
              <a:pPr/>
              <a:t>38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62314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535738-F3D5-44D9-AD0D-499CFECF1BB9}" type="slidenum">
              <a:rPr lang="en-US" altLang="en-US">
                <a:latin typeface="Times New Roman" panose="02020603050405020304" pitchFamily="18" charset="0"/>
              </a:rPr>
              <a:pPr/>
              <a:t>39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0643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12.3 </a:t>
            </a:r>
            <a:r>
              <a:rPr lang="en-US" dirty="0"/>
              <a:t>Schizophrenia</a:t>
            </a:r>
            <a:r>
              <a:rPr lang="en-US" baseline="0" dirty="0"/>
              <a:t> spectrum and other psychotic disorders</a:t>
            </a:r>
            <a:endParaRPr lang="en-US" dirty="0"/>
          </a:p>
        </p:txBody>
      </p:sp>
      <p:sp>
        <p:nvSpPr>
          <p:cNvPr id="4" name="Slide Number Placeholder 3"/>
          <p:cNvSpPr>
            <a:spLocks noGrp="1"/>
          </p:cNvSpPr>
          <p:nvPr>
            <p:ph type="sldNum" sz="quarter" idx="10"/>
          </p:nvPr>
        </p:nvSpPr>
        <p:spPr/>
        <p:txBody>
          <a:bodyPr/>
          <a:lstStyle/>
          <a:p>
            <a:fld id="{B45240CF-C48D-4E95-A55B-94B2831EC106}" type="slidenum">
              <a:rPr lang="en-US" altLang="en-US" smtClean="0"/>
              <a:pPr/>
              <a:t>41</a:t>
            </a:fld>
            <a:endParaRPr lang="en-US" altLang="en-US" dirty="0"/>
          </a:p>
        </p:txBody>
      </p:sp>
    </p:spTree>
    <p:extLst>
      <p:ext uri="{BB962C8B-B14F-4D97-AF65-F5344CB8AC3E}">
        <p14:creationId xmlns:p14="http://schemas.microsoft.com/office/powerpoint/2010/main" val="3321250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12.4 </a:t>
            </a:r>
            <a:r>
              <a:rPr lang="en-US" dirty="0"/>
              <a:t>Comparison of </a:t>
            </a:r>
            <a:r>
              <a:rPr lang="en-US" sz="1200" b="0" i="0" u="none" strike="noStrike" kern="1200" baseline="0" dirty="0">
                <a:solidFill>
                  <a:schemeClr val="tx1"/>
                </a:solidFill>
                <a:latin typeface="Times New Roman" charset="0"/>
                <a:ea typeface="ＭＳ Ｐゴシック" charset="-128"/>
              </a:rPr>
              <a:t>b</a:t>
            </a:r>
            <a:r>
              <a:rPr lang="en-US" sz="1200" b="0" i="0" u="none" strike="noStrike" kern="1200" baseline="0" dirty="0">
                <a:solidFill>
                  <a:schemeClr val="tx1"/>
                </a:solidFill>
                <a:latin typeface="Times New Roman" charset="0"/>
                <a:ea typeface="ＭＳ Ｐゴシック" charset="-128"/>
                <a:cs typeface="ＭＳ Ｐゴシック" charset="-128"/>
              </a:rPr>
              <a:t>rief psychotic disorder, </a:t>
            </a:r>
            <a:r>
              <a:rPr lang="en-US" sz="1200" b="0" i="0" u="none" strike="noStrike" kern="1200" baseline="0" dirty="0" err="1">
                <a:solidFill>
                  <a:schemeClr val="tx1"/>
                </a:solidFill>
                <a:latin typeface="Times New Roman" charset="0"/>
                <a:ea typeface="ＭＳ Ｐゴシック" charset="-128"/>
                <a:cs typeface="ＭＳ Ｐゴシック" charset="-128"/>
              </a:rPr>
              <a:t>schizophreniform</a:t>
            </a:r>
            <a:r>
              <a:rPr lang="en-US" sz="1200" b="0" i="0" u="none" strike="noStrike" kern="1200" baseline="0" dirty="0">
                <a:solidFill>
                  <a:schemeClr val="tx1"/>
                </a:solidFill>
                <a:latin typeface="Times New Roman" charset="0"/>
                <a:ea typeface="ＭＳ Ｐゴシック" charset="-128"/>
                <a:cs typeface="ＭＳ Ｐゴシック" charset="-128"/>
              </a:rPr>
              <a:t> disorder, and schizophrenia</a:t>
            </a:r>
            <a:endParaRPr lang="en-US" dirty="0"/>
          </a:p>
        </p:txBody>
      </p:sp>
      <p:sp>
        <p:nvSpPr>
          <p:cNvPr id="4" name="Slide Number Placeholder 3"/>
          <p:cNvSpPr>
            <a:spLocks noGrp="1"/>
          </p:cNvSpPr>
          <p:nvPr>
            <p:ph type="sldNum" sz="quarter" idx="10"/>
          </p:nvPr>
        </p:nvSpPr>
        <p:spPr/>
        <p:txBody>
          <a:bodyPr/>
          <a:lstStyle/>
          <a:p>
            <a:fld id="{B45240CF-C48D-4E95-A55B-94B2831EC106}" type="slidenum">
              <a:rPr lang="en-US" altLang="en-US" smtClean="0"/>
              <a:pPr/>
              <a:t>42</a:t>
            </a:fld>
            <a:endParaRPr lang="en-US" altLang="en-US" dirty="0"/>
          </a:p>
        </p:txBody>
      </p:sp>
    </p:spTree>
    <p:extLst>
      <p:ext uri="{BB962C8B-B14F-4D97-AF65-F5344CB8AC3E}">
        <p14:creationId xmlns:p14="http://schemas.microsoft.com/office/powerpoint/2010/main" val="152691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63BF95-FE1A-40CB-A766-27A4C35F976E}"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4270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30B07B-0FEE-4D6F-AE1C-05234B74A04A}"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0760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9EEFDEF-6E56-40EA-9D51-0334A9592184}"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8519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8C3B94-B7EB-4687-BAA0-659056914825}"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9059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47AC387-9E77-4449-B3DC-FA9050D883FE}"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1266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12.1</a:t>
            </a:r>
            <a:r>
              <a:rPr lang="en-US" b="1" baseline="0" dirty="0"/>
              <a:t> </a:t>
            </a:r>
            <a:r>
              <a:rPr lang="en-US" baseline="0" dirty="0"/>
              <a:t>Lack of awareness of psychotic symptoms in individuals with schizophrenia. </a:t>
            </a:r>
            <a:r>
              <a:rPr lang="en-US" sz="1200" b="0" i="0" u="none" strike="noStrike" kern="1200" baseline="0" dirty="0">
                <a:solidFill>
                  <a:schemeClr val="tx1"/>
                </a:solidFill>
                <a:latin typeface="Times New Roman" charset="0"/>
                <a:ea typeface="ＭＳ Ｐゴシック" charset="-128"/>
                <a:cs typeface="ＭＳ Ｐゴシック" charset="-128"/>
              </a:rPr>
              <a:t>Most individuals with schizophrenia are unaware or only somewhat aware that they have signs or symptoms of mental illness. The symptoms they are most unaware of include asociality, delusions and restricted affect.</a:t>
            </a:r>
          </a:p>
          <a:p>
            <a:r>
              <a:rPr lang="en-US" sz="1200" b="0" i="0" u="none" strike="noStrike" kern="1200" baseline="0" dirty="0">
                <a:solidFill>
                  <a:schemeClr val="tx1"/>
                </a:solidFill>
                <a:latin typeface="Times New Roman" charset="0"/>
                <a:ea typeface="ＭＳ Ｐゴシック" charset="-128"/>
                <a:cs typeface="ＭＳ Ｐゴシック" charset="-128"/>
              </a:rPr>
              <a:t>Source : Amador, X. (2006) Percentage of patients with schizophrenia who were unaware of these signs and symptoms of their illness. http://mentalillnesspolicy.org/medical/lack-of-insight-schizophrenia.pdf. Used by permission of Dr. Xavier Amador.</a:t>
            </a:r>
            <a:endParaRPr lang="en-US" dirty="0"/>
          </a:p>
        </p:txBody>
      </p:sp>
      <p:sp>
        <p:nvSpPr>
          <p:cNvPr id="4" name="Slide Number Placeholder 3"/>
          <p:cNvSpPr>
            <a:spLocks noGrp="1"/>
          </p:cNvSpPr>
          <p:nvPr>
            <p:ph type="sldNum" sz="quarter" idx="10"/>
          </p:nvPr>
        </p:nvSpPr>
        <p:spPr/>
        <p:txBody>
          <a:bodyPr/>
          <a:lstStyle/>
          <a:p>
            <a:fld id="{B45240CF-C48D-4E95-A55B-94B2831EC106}" type="slidenum">
              <a:rPr lang="en-US" altLang="en-US" smtClean="0"/>
              <a:pPr/>
              <a:t>12</a:t>
            </a:fld>
            <a:endParaRPr lang="en-US" altLang="en-US" dirty="0"/>
          </a:p>
        </p:txBody>
      </p:sp>
    </p:spTree>
    <p:extLst>
      <p:ext uri="{BB962C8B-B14F-4D97-AF65-F5344CB8AC3E}">
        <p14:creationId xmlns:p14="http://schemas.microsoft.com/office/powerpoint/2010/main" val="1992809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4419600"/>
            <a:ext cx="2590893" cy="2377440"/>
          </a:xfrm>
          <a:prstGeom prst="rect">
            <a:avLst/>
          </a:prstGeom>
        </p:spPr>
      </p:pic>
      <p:sp>
        <p:nvSpPr>
          <p:cNvPr id="2" name="Title 1"/>
          <p:cNvSpPr>
            <a:spLocks noGrp="1"/>
          </p:cNvSpPr>
          <p:nvPr>
            <p:ph type="ctrTitle"/>
          </p:nvPr>
        </p:nvSpPr>
        <p:spPr>
          <a:xfrm>
            <a:off x="1612751" y="3684587"/>
            <a:ext cx="6616849" cy="1470025"/>
          </a:xfrm>
        </p:spPr>
        <p:txBody>
          <a:bodyPr/>
          <a:lstStyle>
            <a:lvl1pPr algn="r">
              <a:defRPr/>
            </a:lvl1pPr>
          </a:lstStyle>
          <a:p>
            <a:r>
              <a:rPr lang="en-US" dirty="0"/>
              <a:t>Click to edit Master title style</a:t>
            </a:r>
          </a:p>
        </p:txBody>
      </p:sp>
      <p:sp>
        <p:nvSpPr>
          <p:cNvPr id="7" name="Date Placeholder 3"/>
          <p:cNvSpPr>
            <a:spLocks noGrp="1"/>
          </p:cNvSpPr>
          <p:nvPr>
            <p:ph type="dt" sz="half" idx="10"/>
          </p:nvPr>
        </p:nvSpPr>
        <p:spPr/>
        <p:txBody>
          <a:bodyPr/>
          <a:lstStyle>
            <a:lvl1pPr>
              <a:defRPr/>
            </a:lvl1pPr>
          </a:lstStyle>
          <a:p>
            <a:pPr>
              <a:defRPr/>
            </a:pPr>
            <a:fld id="{FFE80312-99A9-4855-8303-9D5C8872654F}" type="datetimeFigureOut">
              <a:rPr lang="en-US"/>
              <a:pPr>
                <a:defRPr/>
              </a:pPr>
              <a:t>5/9/2018</a:t>
            </a:fld>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C21B657-3058-4F78-91EC-6722CDBF360E}" type="slidenum">
              <a:rPr lang="en-US"/>
              <a:pPr>
                <a:defRPr/>
              </a:pPr>
              <a:t>‹#›</a:t>
            </a:fld>
            <a:endParaRPr lang="en-US" dirty="0"/>
          </a:p>
        </p:txBody>
      </p:sp>
      <p:sp>
        <p:nvSpPr>
          <p:cNvPr id="11" name="Text Placeholder 3"/>
          <p:cNvSpPr>
            <a:spLocks noGrp="1"/>
          </p:cNvSpPr>
          <p:nvPr>
            <p:ph type="body" sz="quarter" idx="13" hasCustomPrompt="1"/>
          </p:nvPr>
        </p:nvSpPr>
        <p:spPr>
          <a:xfrm>
            <a:off x="7086600" y="2483979"/>
            <a:ext cx="1066800" cy="996696"/>
          </a:xfrm>
          <a:ln w="28575">
            <a:solidFill>
              <a:srgbClr val="5BA9C1"/>
            </a:solidFill>
          </a:ln>
        </p:spPr>
        <p:style>
          <a:lnRef idx="2">
            <a:schemeClr val="accent3"/>
          </a:lnRef>
          <a:fillRef idx="1">
            <a:schemeClr val="lt1"/>
          </a:fillRef>
          <a:effectRef idx="0">
            <a:schemeClr val="accent3"/>
          </a:effectRef>
          <a:fontRef idx="none"/>
        </p:style>
        <p:txBody>
          <a:bodyPr/>
          <a:lstStyle>
            <a:lvl1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1pPr>
            <a:lvl2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2pPr>
            <a:lvl3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3pPr>
            <a:lvl4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4pPr>
            <a:lvl5pPr marL="0" indent="0" algn="ctr" defTabSz="914400" rtl="0" eaLnBrk="1" fontAlgn="auto" latinLnBrk="0" hangingPunct="1">
              <a:spcBef>
                <a:spcPts val="900"/>
              </a:spcBef>
              <a:spcAft>
                <a:spcPts val="0"/>
              </a:spcAft>
              <a:buFont typeface="Wingdings" pitchFamily="2" charset="2"/>
              <a:buNone/>
              <a:defRPr lang="en-US" sz="5400" b="1" kern="1200" dirty="0">
                <a:solidFill>
                  <a:prstClr val="black"/>
                </a:solidFill>
                <a:latin typeface="Arial" pitchFamily="34" charset="0"/>
                <a:ea typeface="+mn-ea"/>
                <a:cs typeface="Arial" pitchFamily="34" charset="0"/>
              </a:defRPr>
            </a:lvl5pPr>
          </a:lstStyle>
          <a:p>
            <a:pPr lvl="0"/>
            <a:r>
              <a:rPr lang="en-US" dirty="0"/>
              <a:t>x</a:t>
            </a:r>
          </a:p>
        </p:txBody>
      </p:sp>
      <p:pic>
        <p:nvPicPr>
          <p:cNvPr id="3" name="Picture 2"/>
          <p:cNvPicPr>
            <a:picLocks noChangeAspect="1"/>
          </p:cNvPicPr>
          <p:nvPr userDrawn="1"/>
        </p:nvPicPr>
        <p:blipFill>
          <a:blip r:embed="rId3"/>
          <a:stretch>
            <a:fillRect/>
          </a:stretch>
        </p:blipFill>
        <p:spPr>
          <a:xfrm>
            <a:off x="0" y="5552"/>
            <a:ext cx="6934200" cy="2590800"/>
          </a:xfrm>
          <a:prstGeom prst="rect">
            <a:avLst/>
          </a:prstGeom>
        </p:spPr>
      </p:pic>
      <p:sp>
        <p:nvSpPr>
          <p:cNvPr id="10" name="TextBox 6"/>
          <p:cNvSpPr txBox="1">
            <a:spLocks noChangeArrowheads="1"/>
          </p:cNvSpPr>
          <p:nvPr userDrawn="1"/>
        </p:nvSpPr>
        <p:spPr bwMode="auto">
          <a:xfrm>
            <a:off x="6284118" y="6472947"/>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defRPr/>
            </a:pPr>
            <a:r>
              <a:rPr lang="en-US" sz="1200" dirty="0">
                <a:solidFill>
                  <a:prstClr val="black"/>
                </a:solidFill>
              </a:rPr>
              <a:t>© Cengage Learning 2016</a:t>
            </a:r>
          </a:p>
        </p:txBody>
      </p:sp>
    </p:spTree>
    <p:extLst>
      <p:ext uri="{BB962C8B-B14F-4D97-AF65-F5344CB8AC3E}">
        <p14:creationId xmlns:p14="http://schemas.microsoft.com/office/powerpoint/2010/main" val="2896979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286123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A3E0782E-3F9F-462E-82AD-708777655CA3}" type="datetimeFigureOut">
              <a:rPr lang="en-US" smtClean="0"/>
              <a:pPr>
                <a:defRPr/>
              </a:pPr>
              <a:t>5/9/2018</a:t>
            </a:fld>
            <a:endParaRPr 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pPr>
              <a:defRPr/>
            </a:pPr>
            <a:fld id="{04BE63F4-A616-4BB9-A31E-CBB37186DD9F}" type="slidenum">
              <a:rPr lang="en-US" smtClean="0"/>
              <a:pPr>
                <a:defRPr/>
              </a:pPr>
              <a:t>‹#›</a:t>
            </a:fld>
            <a:endParaRPr lang="en-US" dirty="0"/>
          </a:p>
        </p:txBody>
      </p:sp>
    </p:spTree>
    <p:extLst>
      <p:ext uri="{BB962C8B-B14F-4D97-AF65-F5344CB8AC3E}">
        <p14:creationId xmlns:p14="http://schemas.microsoft.com/office/powerpoint/2010/main" val="185510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170016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217919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92581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24493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551307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1746049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406795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00334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A3E0782E-3F9F-462E-82AD-708777655CA3}" type="datetimeFigureOut">
              <a:rPr lang="en-US"/>
              <a:pPr>
                <a:defRPr/>
              </a:pPr>
              <a:t>5/9/2018</a:t>
            </a:fld>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04BE63F4-A616-4BB9-A31E-CBB37186DD9F}" type="slidenum">
              <a:rPr lang="en-US"/>
              <a:pPr>
                <a:defRPr/>
              </a:pPr>
              <a:t>‹#›</a:t>
            </a:fld>
            <a:endParaRPr lang="en-US" dirty="0"/>
          </a:p>
        </p:txBody>
      </p:sp>
    </p:spTree>
    <p:extLst>
      <p:ext uri="{BB962C8B-B14F-4D97-AF65-F5344CB8AC3E}">
        <p14:creationId xmlns:p14="http://schemas.microsoft.com/office/powerpoint/2010/main" val="1237206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16715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313771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5/9/2018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8" name="Straight Connector 7"/>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802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0590"/>
            <a:ext cx="8229600" cy="529501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5/9/2018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0" name="Title Placeholder 1"/>
          <p:cNvSpPr>
            <a:spLocks noGrp="1"/>
          </p:cNvSpPr>
          <p:nvPr>
            <p:ph type="title"/>
          </p:nvPr>
        </p:nvSpPr>
        <p:spPr bwMode="auto">
          <a:xfrm>
            <a:off x="0" y="12550"/>
            <a:ext cx="9139518" cy="12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9" name="Straight Connector 8"/>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0250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5/9/2018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8" name="Straight Connector 7"/>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2078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FE80312-99A9-4855-8303-9D5C8872654F}" type="datetimeFigureOut">
              <a:rPr lang="en-US" smtClean="0"/>
              <a:pPr>
                <a:defRPr/>
              </a:pPr>
              <a:t>5/9/2018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21B657-3058-4F78-91EC-6722CDBF360E}" type="slidenum">
              <a:rPr lang="en-US" smtClean="0"/>
              <a:pPr>
                <a:defRPr/>
              </a:pPr>
              <a:t>‹#›</a:t>
            </a:fld>
            <a:endParaRPr lang="en-US" dirty="0"/>
          </a:p>
        </p:txBody>
      </p:sp>
      <p:pic>
        <p:nvPicPr>
          <p:cNvPr id="7" name="Picture 6">
            <a:extLst>
              <a:ext uri="{FF2B5EF4-FFF2-40B4-BE49-F238E27FC236}">
                <a16:creationId xmlns:a16="http://schemas.microsoft.com/office/drawing/2014/main" id="{7747BF00-50B7-4D75-A37A-00833B051B6B}"/>
              </a:ext>
            </a:extLst>
          </p:cNvPr>
          <p:cNvPicPr>
            <a:picLocks noChangeAspect="1"/>
          </p:cNvPicPr>
          <p:nvPr userDrawn="1"/>
        </p:nvPicPr>
        <p:blipFill>
          <a:blip r:embed="rId2"/>
          <a:stretch>
            <a:fillRect/>
          </a:stretch>
        </p:blipFill>
        <p:spPr>
          <a:xfrm>
            <a:off x="0" y="4419600"/>
            <a:ext cx="2590893" cy="2377440"/>
          </a:xfrm>
          <a:prstGeom prst="rect">
            <a:avLst/>
          </a:prstGeom>
        </p:spPr>
      </p:pic>
      <p:pic>
        <p:nvPicPr>
          <p:cNvPr id="8" name="Picture 7">
            <a:extLst>
              <a:ext uri="{FF2B5EF4-FFF2-40B4-BE49-F238E27FC236}">
                <a16:creationId xmlns:a16="http://schemas.microsoft.com/office/drawing/2014/main" id="{DCA06180-9C88-49EE-BEBE-7147BA8220DD}"/>
              </a:ext>
            </a:extLst>
          </p:cNvPr>
          <p:cNvPicPr>
            <a:picLocks noChangeAspect="1"/>
          </p:cNvPicPr>
          <p:nvPr userDrawn="1"/>
        </p:nvPicPr>
        <p:blipFill>
          <a:blip r:embed="rId3"/>
          <a:stretch>
            <a:fillRect/>
          </a:stretch>
        </p:blipFill>
        <p:spPr>
          <a:xfrm>
            <a:off x="0" y="5552"/>
            <a:ext cx="6934200" cy="2590800"/>
          </a:xfrm>
          <a:prstGeom prst="rect">
            <a:avLst/>
          </a:prstGeom>
        </p:spPr>
      </p:pic>
      <p:sp>
        <p:nvSpPr>
          <p:cNvPr id="9" name="TextBox 6">
            <a:extLst>
              <a:ext uri="{FF2B5EF4-FFF2-40B4-BE49-F238E27FC236}">
                <a16:creationId xmlns:a16="http://schemas.microsoft.com/office/drawing/2014/main" id="{49FB4918-61A7-40C9-A7D0-2550380879B4}"/>
              </a:ext>
            </a:extLst>
          </p:cNvPr>
          <p:cNvSpPr txBox="1">
            <a:spLocks noChangeArrowheads="1"/>
          </p:cNvSpPr>
          <p:nvPr userDrawn="1"/>
        </p:nvSpPr>
        <p:spPr bwMode="auto">
          <a:xfrm>
            <a:off x="6284118" y="6472947"/>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defRPr/>
            </a:pPr>
            <a:r>
              <a:rPr lang="en-US" sz="1200" dirty="0">
                <a:solidFill>
                  <a:prstClr val="black"/>
                </a:solidFill>
              </a:rPr>
              <a:t>© Cengage Learning 2016</a:t>
            </a:r>
          </a:p>
        </p:txBody>
      </p:sp>
    </p:spTree>
    <p:extLst>
      <p:ext uri="{BB962C8B-B14F-4D97-AF65-F5344CB8AC3E}">
        <p14:creationId xmlns:p14="http://schemas.microsoft.com/office/powerpoint/2010/main" val="94915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A1E35A0-A3FF-4F4E-91A8-6FF5E74356E2}" type="datetimeFigureOut">
              <a:rPr lang="en-US" smtClean="0"/>
              <a:pPr>
                <a:defRPr/>
              </a:pPr>
              <a:t>5/9/2018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FAD20F-7F3B-4310-9FE7-99DF68270456}" type="slidenum">
              <a:rPr lang="en-US" smtClean="0"/>
              <a:pPr>
                <a:defRPr/>
              </a:pPr>
              <a:t>‹#›</a:t>
            </a:fld>
            <a:endParaRPr lang="en-US" dirty="0"/>
          </a:p>
        </p:txBody>
      </p:sp>
      <p:cxnSp>
        <p:nvCxnSpPr>
          <p:cNvPr id="7" name="Straight Connector 6">
            <a:extLst>
              <a:ext uri="{FF2B5EF4-FFF2-40B4-BE49-F238E27FC236}">
                <a16:creationId xmlns:a16="http://schemas.microsoft.com/office/drawing/2014/main" id="{ACBEB165-E9AB-4796-8A61-9EF5D6B52C78}"/>
              </a:ext>
            </a:extLst>
          </p:cNvPr>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765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263008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71189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B888C24-60D4-46A5-BB56-7E7DB7247923}" type="datetimeFigureOut">
              <a:rPr lang="en-US" smtClean="0"/>
              <a:pPr>
                <a:defRPr/>
              </a:pPr>
              <a:t>5/9/2018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976822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0B888C24-60D4-46A5-BB56-7E7DB7247923}" type="datetimeFigureOut">
              <a:rPr lang="en-US"/>
              <a:pPr>
                <a:defRPr/>
              </a:pPr>
              <a:t>5/9/2018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prstClr val="black">
                    <a:tint val="75000"/>
                  </a:prst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54A54DDF-4F27-4E6F-9E2C-45E3673CD020}" type="slidenum">
              <a:rPr lang="en-US"/>
              <a:pPr>
                <a:defRPr/>
              </a:pPr>
              <a:t>‹#›</a:t>
            </a:fld>
            <a:endParaRPr lang="en-US" dirty="0"/>
          </a:p>
        </p:txBody>
      </p:sp>
      <p:sp>
        <p:nvSpPr>
          <p:cNvPr id="1031" name="TextBox 6"/>
          <p:cNvSpPr txBox="1">
            <a:spLocks noChangeArrowheads="1"/>
          </p:cNvSpPr>
          <p:nvPr userDrawn="1"/>
        </p:nvSpPr>
        <p:spPr bwMode="auto">
          <a:xfrm>
            <a:off x="79375" y="6521450"/>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sz="1200" dirty="0">
                <a:solidFill>
                  <a:prstClr val="black"/>
                </a:solidFill>
              </a:rPr>
              <a:t>© Cengage Learning 2016</a:t>
            </a:r>
          </a:p>
        </p:txBody>
      </p:sp>
      <p:cxnSp>
        <p:nvCxnSpPr>
          <p:cNvPr id="8" name="Straight Connector 7"/>
          <p:cNvCxnSpPr/>
          <p:nvPr userDrawn="1"/>
        </p:nvCxnSpPr>
        <p:spPr>
          <a:xfrm>
            <a:off x="0" y="6858000"/>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9919859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ts val="9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ts val="9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ts val="9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0B888C24-60D4-46A5-BB56-7E7DB7247923}" type="datetimeFigureOut">
              <a:rPr lang="en-US" smtClean="0"/>
              <a:pPr>
                <a:defRPr/>
              </a:pPr>
              <a:t>5/9/2018</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54A54DDF-4F27-4E6F-9E2C-45E3673CD020}" type="slidenum">
              <a:rPr lang="en-US" smtClean="0"/>
              <a:pPr>
                <a:defRPr/>
              </a:pPr>
              <a:t>‹#›</a:t>
            </a:fld>
            <a:endParaRPr lang="en-US" dirty="0"/>
          </a:p>
        </p:txBody>
      </p:sp>
      <p:sp>
        <p:nvSpPr>
          <p:cNvPr id="13" name="TextBox 6">
            <a:extLst>
              <a:ext uri="{FF2B5EF4-FFF2-40B4-BE49-F238E27FC236}">
                <a16:creationId xmlns:a16="http://schemas.microsoft.com/office/drawing/2014/main" id="{B6F17EF9-3A0E-4941-8C27-3067D03A4247}"/>
              </a:ext>
            </a:extLst>
          </p:cNvPr>
          <p:cNvSpPr txBox="1">
            <a:spLocks noChangeArrowheads="1"/>
          </p:cNvSpPr>
          <p:nvPr userDrawn="1"/>
        </p:nvSpPr>
        <p:spPr bwMode="auto">
          <a:xfrm>
            <a:off x="79375" y="6521450"/>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sz="1200" dirty="0">
                <a:solidFill>
                  <a:prstClr val="black"/>
                </a:solidFill>
              </a:rPr>
              <a:t>© Cengage Learning 2016</a:t>
            </a:r>
          </a:p>
        </p:txBody>
      </p:sp>
      <p:cxnSp>
        <p:nvCxnSpPr>
          <p:cNvPr id="14" name="Straight Connector 13">
            <a:extLst>
              <a:ext uri="{FF2B5EF4-FFF2-40B4-BE49-F238E27FC236}">
                <a16:creationId xmlns:a16="http://schemas.microsoft.com/office/drawing/2014/main" id="{95FF85D6-45BC-4176-A18A-AFA0AD8812CB}"/>
              </a:ext>
            </a:extLst>
          </p:cNvPr>
          <p:cNvCxnSpPr/>
          <p:nvPr userDrawn="1"/>
        </p:nvCxnSpPr>
        <p:spPr>
          <a:xfrm>
            <a:off x="0" y="6858000"/>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71854298"/>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bWaFqw8XnpA" TargetMode="External"/><Relationship Id="rId2" Type="http://schemas.openxmlformats.org/officeDocument/2006/relationships/hyperlink" Target="https://www.cnn.com/videos/us/2014/06/09/ac-dnt-schizophrenia-simulator.cnn"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7060-C15D-46E5-BC33-45DC59E60C3B}"/>
              </a:ext>
            </a:extLst>
          </p:cNvPr>
          <p:cNvSpPr>
            <a:spLocks noGrp="1"/>
          </p:cNvSpPr>
          <p:nvPr>
            <p:ph type="title"/>
          </p:nvPr>
        </p:nvSpPr>
        <p:spPr/>
        <p:txBody>
          <a:bodyPr/>
          <a:lstStyle/>
          <a:p>
            <a:r>
              <a:rPr lang="en-US" dirty="0"/>
              <a:t>Psychotic Disorders</a:t>
            </a:r>
          </a:p>
        </p:txBody>
      </p:sp>
      <p:sp>
        <p:nvSpPr>
          <p:cNvPr id="3" name="Content Placeholder 2">
            <a:extLst>
              <a:ext uri="{FF2B5EF4-FFF2-40B4-BE49-F238E27FC236}">
                <a16:creationId xmlns:a16="http://schemas.microsoft.com/office/drawing/2014/main" id="{B9F60A8A-ACD8-4356-B220-4818E121D74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400" i="1" dirty="0"/>
              <a:t>Schizophrenia Spectrum Disorders</a:t>
            </a:r>
          </a:p>
        </p:txBody>
      </p:sp>
    </p:spTree>
    <p:extLst>
      <p:ext uri="{BB962C8B-B14F-4D97-AF65-F5344CB8AC3E}">
        <p14:creationId xmlns:p14="http://schemas.microsoft.com/office/powerpoint/2010/main" val="32906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ea typeface="ＭＳ Ｐゴシック" panose="020B0600070205080204" pitchFamily="34" charset="-128"/>
              </a:rPr>
              <a:t>Negative Symptoms</a:t>
            </a:r>
          </a:p>
        </p:txBody>
      </p:sp>
      <p:sp>
        <p:nvSpPr>
          <p:cNvPr id="18435" name="Content Placeholder 2"/>
          <p:cNvSpPr>
            <a:spLocks noGrp="1"/>
          </p:cNvSpPr>
          <p:nvPr>
            <p:ph idx="1"/>
          </p:nvPr>
        </p:nvSpPr>
        <p:spPr/>
        <p:txBody>
          <a:bodyPr/>
          <a:lstStyle/>
          <a:p>
            <a:pPr eaLnBrk="1" hangingPunct="1"/>
            <a:r>
              <a:rPr lang="en-US" altLang="en-US" dirty="0">
                <a:ea typeface="ＭＳ Ｐゴシック" panose="020B0600070205080204" pitchFamily="34" charset="-128"/>
              </a:rPr>
              <a:t>Decreased ability to initiate actions or speech, express emotions, or feel pleasure</a:t>
            </a:r>
          </a:p>
          <a:p>
            <a:pPr lvl="1" eaLnBrk="1" hangingPunct="1"/>
            <a:r>
              <a:rPr lang="en-US" altLang="en-US" u="sng" dirty="0">
                <a:ea typeface="ＭＳ Ｐゴシック" panose="020B0600070205080204" pitchFamily="34" charset="-128"/>
              </a:rPr>
              <a:t>Avolition</a:t>
            </a:r>
            <a:r>
              <a:rPr lang="en-US" altLang="en-US" dirty="0">
                <a:ea typeface="ＭＳ Ｐゴシック" panose="020B0600070205080204" pitchFamily="34" charset="-128"/>
              </a:rPr>
              <a:t>: inability to take action or become goal-oriented</a:t>
            </a:r>
          </a:p>
          <a:p>
            <a:pPr lvl="1" eaLnBrk="1" hangingPunct="1"/>
            <a:endParaRPr lang="en-US" altLang="en-US" dirty="0">
              <a:ea typeface="ＭＳ Ｐゴシック" panose="020B0600070205080204" pitchFamily="34" charset="-128"/>
            </a:endParaRPr>
          </a:p>
          <a:p>
            <a:pPr lvl="1" eaLnBrk="1" hangingPunct="1"/>
            <a:r>
              <a:rPr lang="en-US" altLang="en-US" u="sng" dirty="0">
                <a:ea typeface="ＭＳ Ｐゴシック" panose="020B0600070205080204" pitchFamily="34" charset="-128"/>
              </a:rPr>
              <a:t>Alogia:</a:t>
            </a:r>
            <a:r>
              <a:rPr lang="en-US" altLang="en-US" dirty="0">
                <a:ea typeface="ＭＳ Ｐゴシック" panose="020B0600070205080204" pitchFamily="34" charset="-128"/>
              </a:rPr>
              <a:t> lack of meaningful speech</a:t>
            </a:r>
          </a:p>
          <a:p>
            <a:pPr marL="457200" lvl="1" indent="0" eaLnBrk="1" hangingPunct="1">
              <a:buNone/>
            </a:pPr>
            <a:endParaRPr lang="en-US" altLang="en-US" dirty="0">
              <a:ea typeface="ＭＳ Ｐゴシック" panose="020B0600070205080204" pitchFamily="34" charset="-128"/>
            </a:endParaRPr>
          </a:p>
          <a:p>
            <a:pPr lvl="1" eaLnBrk="1" hangingPunct="1"/>
            <a:r>
              <a:rPr lang="en-US" altLang="en-US" b="1" u="sng" dirty="0">
                <a:ea typeface="ＭＳ Ｐゴシック" panose="020B0600070205080204" pitchFamily="34" charset="-128"/>
              </a:rPr>
              <a:t>Asocialit</a:t>
            </a:r>
            <a:r>
              <a:rPr lang="en-US" altLang="en-US" b="1" dirty="0">
                <a:ea typeface="ＭＳ Ｐゴシック" panose="020B0600070205080204" pitchFamily="34" charset="-128"/>
              </a:rPr>
              <a:t>y: minimal interest in social relationships</a:t>
            </a:r>
          </a:p>
          <a:p>
            <a:pPr lvl="1" eaLnBrk="1" hangingPunct="1"/>
            <a:endParaRPr lang="en-US" altLang="en-US" dirty="0">
              <a:ea typeface="ＭＳ Ｐゴシック" panose="020B0600070205080204" pitchFamily="34" charset="-128"/>
            </a:endParaRPr>
          </a:p>
          <a:p>
            <a:pPr lvl="1" eaLnBrk="1" hangingPunct="1"/>
            <a:r>
              <a:rPr lang="en-US" altLang="en-US" u="sng" dirty="0">
                <a:ea typeface="ＭＳ Ｐゴシック" panose="020B0600070205080204" pitchFamily="34" charset="-128"/>
              </a:rPr>
              <a:t>Anhedonia</a:t>
            </a:r>
            <a:r>
              <a:rPr lang="en-US" altLang="en-US" dirty="0">
                <a:ea typeface="ＭＳ Ｐゴシック" panose="020B0600070205080204" pitchFamily="34" charset="-128"/>
              </a:rPr>
              <a:t>: reduced ability to experience pleasure</a:t>
            </a:r>
          </a:p>
          <a:p>
            <a:pPr lvl="1" eaLnBrk="1" hangingPunct="1"/>
            <a:r>
              <a:rPr lang="en-US" altLang="en-US" dirty="0" err="1">
                <a:ea typeface="ＭＳ Ｐゴシック" panose="020B0600070205080204" pitchFamily="34" charset="-128"/>
              </a:rPr>
              <a:t>Misdx</a:t>
            </a:r>
            <a:r>
              <a:rPr lang="en-US" altLang="en-US" dirty="0">
                <a:ea typeface="ＭＳ Ｐゴシック" panose="020B0600070205080204" pitchFamily="34" charset="-128"/>
              </a:rPr>
              <a:t>: Depression</a:t>
            </a:r>
          </a:p>
        </p:txBody>
      </p:sp>
      <p:sp>
        <p:nvSpPr>
          <p:cNvPr id="1843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ea typeface="ＭＳ Ｐゴシック" panose="020B0600070205080204" pitchFamily="34" charset="-128"/>
              </a:rPr>
              <a:t>Negative Symptoms (cont’d.)</a:t>
            </a:r>
          </a:p>
        </p:txBody>
      </p:sp>
      <p:sp>
        <p:nvSpPr>
          <p:cNvPr id="19459" name="Content Placeholder 2"/>
          <p:cNvSpPr>
            <a:spLocks noGrp="1"/>
          </p:cNvSpPr>
          <p:nvPr>
            <p:ph idx="1"/>
          </p:nvPr>
        </p:nvSpPr>
        <p:spPr/>
        <p:txBody>
          <a:bodyPr/>
          <a:lstStyle/>
          <a:p>
            <a:pPr eaLnBrk="1" hangingPunct="1">
              <a:lnSpc>
                <a:spcPct val="90000"/>
              </a:lnSpc>
            </a:pPr>
            <a:r>
              <a:rPr lang="en-US" altLang="en-US" sz="2400" dirty="0">
                <a:ea typeface="ＭＳ Ｐゴシック" panose="020B0600070205080204" pitchFamily="34" charset="-128"/>
              </a:rPr>
              <a:t>Diminished emotional expression</a:t>
            </a:r>
          </a:p>
          <a:p>
            <a:pPr lvl="1" eaLnBrk="1" hangingPunct="1">
              <a:lnSpc>
                <a:spcPct val="90000"/>
              </a:lnSpc>
            </a:pPr>
            <a:r>
              <a:rPr lang="en-US" altLang="en-US" dirty="0">
                <a:ea typeface="ＭＳ Ｐゴシック" panose="020B0600070205080204" pitchFamily="34" charset="-128"/>
              </a:rPr>
              <a:t>Facial expression</a:t>
            </a:r>
          </a:p>
          <a:p>
            <a:pPr lvl="1" eaLnBrk="1" hangingPunct="1">
              <a:lnSpc>
                <a:spcPct val="90000"/>
              </a:lnSpc>
            </a:pPr>
            <a:r>
              <a:rPr lang="en-US" altLang="en-US" dirty="0">
                <a:ea typeface="ＭＳ Ｐゴシック" panose="020B0600070205080204" pitchFamily="34" charset="-128"/>
              </a:rPr>
              <a:t>Voice intonation</a:t>
            </a:r>
          </a:p>
          <a:p>
            <a:pPr lvl="1" eaLnBrk="1" hangingPunct="1">
              <a:lnSpc>
                <a:spcPct val="90000"/>
              </a:lnSpc>
            </a:pPr>
            <a:r>
              <a:rPr lang="en-US" altLang="en-US" dirty="0">
                <a:ea typeface="ＭＳ Ｐゴシック" panose="020B0600070205080204" pitchFamily="34" charset="-128"/>
              </a:rPr>
              <a:t>Gestures</a:t>
            </a:r>
          </a:p>
          <a:p>
            <a:pPr lvl="1" eaLnBrk="1" hangingPunct="1">
              <a:lnSpc>
                <a:spcPct val="90000"/>
              </a:lnSpc>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Approximately </a:t>
            </a:r>
            <a:r>
              <a:rPr lang="en-US" altLang="en-US" b="1" dirty="0">
                <a:ea typeface="ＭＳ Ｐゴシック" panose="020B0600070205080204" pitchFamily="34" charset="-128"/>
              </a:rPr>
              <a:t>15-25 percent of individuals </a:t>
            </a:r>
            <a:r>
              <a:rPr lang="en-US" altLang="en-US" dirty="0">
                <a:ea typeface="ＭＳ Ｐゴシック" panose="020B0600070205080204" pitchFamily="34" charset="-128"/>
              </a:rPr>
              <a:t>with schizophrenia display primarily negative symptoms</a:t>
            </a:r>
          </a:p>
          <a:p>
            <a:endParaRPr lang="en-US" altLang="en-US" dirty="0">
              <a:ea typeface="ＭＳ Ｐゴシック" panose="020B0600070205080204" pitchFamily="34" charset="-128"/>
            </a:endParaRPr>
          </a:p>
        </p:txBody>
      </p:sp>
      <p:sp>
        <p:nvSpPr>
          <p:cNvPr id="1946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51"/>
            <a:ext cx="9139518" cy="1587649"/>
          </a:xfrm>
        </p:spPr>
        <p:txBody>
          <a:bodyPr/>
          <a:lstStyle/>
          <a:p>
            <a:r>
              <a:rPr lang="en-US" dirty="0"/>
              <a:t>Lack of Awareness of Psychotic Symptoms </a:t>
            </a:r>
            <a:r>
              <a:rPr lang="en-US"/>
              <a:t>in Patients</a:t>
            </a:r>
            <a:endParaRPr lang="en-US" dirty="0"/>
          </a:p>
        </p:txBody>
      </p:sp>
      <p:pic>
        <p:nvPicPr>
          <p:cNvPr id="3" name="Picture 2" descr="Lack of awareness of psychotic symptoms in individuals with schizophrenia. Most individuals with schizophrenia are unaware or only somewhat aware that they have signs or symptoms of mental illness. The symptoms they are most unaware of include asociality, delusions and restricted affect.&#10;Source : Amador, X. (2006) Percentage of patients with schizophrenia who were unaware of these signs and symptoms of their illness. http://mentalillnesspolicy.org/medical/lack-of-insight-schizophrenia.pdf. Used by permission of Dr. Xavier Amador.&#10;"/>
          <p:cNvPicPr>
            <a:picLocks noChangeAspect="1"/>
          </p:cNvPicPr>
          <p:nvPr/>
        </p:nvPicPr>
        <p:blipFill>
          <a:blip r:embed="rId3"/>
          <a:stretch>
            <a:fillRect/>
          </a:stretch>
        </p:blipFill>
        <p:spPr>
          <a:xfrm>
            <a:off x="1204452" y="1524000"/>
            <a:ext cx="6730614" cy="4546965"/>
          </a:xfrm>
          <a:prstGeom prst="rect">
            <a:avLst/>
          </a:prstGeom>
        </p:spPr>
      </p:pic>
    </p:spTree>
    <p:extLst>
      <p:ext uri="{BB962C8B-B14F-4D97-AF65-F5344CB8AC3E}">
        <p14:creationId xmlns:p14="http://schemas.microsoft.com/office/powerpoint/2010/main" val="132978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Schizophrenia</a:t>
            </a:r>
          </a:p>
        </p:txBody>
      </p:sp>
      <p:sp>
        <p:nvSpPr>
          <p:cNvPr id="2" name="Content Placeholder 1"/>
          <p:cNvSpPr>
            <a:spLocks noGrp="1"/>
          </p:cNvSpPr>
          <p:nvPr>
            <p:ph idx="1"/>
          </p:nvPr>
        </p:nvSpPr>
        <p:spPr/>
        <p:txBody>
          <a:bodyPr/>
          <a:lstStyle/>
          <a:p>
            <a:r>
              <a:rPr lang="en-US" u="sng" dirty="0"/>
              <a:t>Diagnosis involves presence of at </a:t>
            </a:r>
            <a:r>
              <a:rPr lang="en-US" b="1" u="sng" dirty="0"/>
              <a:t>least two </a:t>
            </a:r>
            <a:r>
              <a:rPr lang="en-US" u="sng" dirty="0"/>
              <a:t>of the following symptoms:</a:t>
            </a:r>
          </a:p>
          <a:p>
            <a:pPr lvl="1"/>
            <a:r>
              <a:rPr lang="en-US" dirty="0"/>
              <a:t>Delusions</a:t>
            </a:r>
          </a:p>
          <a:p>
            <a:pPr lvl="1"/>
            <a:r>
              <a:rPr lang="en-US" dirty="0"/>
              <a:t>Hallucination</a:t>
            </a:r>
          </a:p>
          <a:p>
            <a:pPr lvl="1"/>
            <a:r>
              <a:rPr lang="en-US" dirty="0"/>
              <a:t>Disorganized speech</a:t>
            </a:r>
          </a:p>
          <a:p>
            <a:pPr lvl="1"/>
            <a:r>
              <a:rPr lang="en-US" dirty="0"/>
              <a:t>Gross motor disturbance</a:t>
            </a:r>
          </a:p>
          <a:p>
            <a:pPr lvl="1"/>
            <a:r>
              <a:rPr lang="en-US" dirty="0"/>
              <a:t>Negative symptoms</a:t>
            </a:r>
          </a:p>
          <a:p>
            <a:endParaRPr lang="en-US" dirty="0"/>
          </a:p>
          <a:p>
            <a:r>
              <a:rPr lang="en-US" dirty="0"/>
              <a:t>Deterioration from a previous level of functioning</a:t>
            </a:r>
          </a:p>
        </p:txBody>
      </p:sp>
    </p:spTree>
    <p:extLst>
      <p:ext uri="{BB962C8B-B14F-4D97-AF65-F5344CB8AC3E}">
        <p14:creationId xmlns:p14="http://schemas.microsoft.com/office/powerpoint/2010/main" val="324868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Costs and Prevalence of Schizophrenia</a:t>
            </a:r>
          </a:p>
        </p:txBody>
      </p:sp>
      <p:sp>
        <p:nvSpPr>
          <p:cNvPr id="2" name="Content Placeholder 1"/>
          <p:cNvSpPr>
            <a:spLocks noGrp="1"/>
          </p:cNvSpPr>
          <p:nvPr>
            <p:ph idx="1"/>
          </p:nvPr>
        </p:nvSpPr>
        <p:spPr/>
        <p:txBody>
          <a:bodyPr/>
          <a:lstStyle/>
          <a:p>
            <a:r>
              <a:rPr lang="en-US" dirty="0"/>
              <a:t>Financial costs of hospitalization, treatment, and loss of productivity</a:t>
            </a:r>
          </a:p>
          <a:p>
            <a:pPr lvl="1"/>
            <a:r>
              <a:rPr lang="en-US" dirty="0"/>
              <a:t>Estimated $62.7 billion annually</a:t>
            </a:r>
          </a:p>
          <a:p>
            <a:pPr lvl="1"/>
            <a:endParaRPr lang="en-US" dirty="0"/>
          </a:p>
          <a:p>
            <a:r>
              <a:rPr lang="en-US" dirty="0"/>
              <a:t>Lifetime prevalence of schizophrenia in the United States</a:t>
            </a:r>
          </a:p>
          <a:p>
            <a:pPr lvl="1"/>
            <a:r>
              <a:rPr lang="en-US" dirty="0"/>
              <a:t>1.1 percent</a:t>
            </a:r>
          </a:p>
          <a:p>
            <a:pPr lvl="1"/>
            <a:endParaRPr lang="en-US" dirty="0"/>
          </a:p>
          <a:p>
            <a:r>
              <a:rPr lang="en-US" b="1" dirty="0"/>
              <a:t>Many show impairment in premorbid functioning</a:t>
            </a:r>
          </a:p>
          <a:p>
            <a:pPr lvl="1"/>
            <a:r>
              <a:rPr lang="en-US" b="1" dirty="0"/>
              <a:t>Abnormalities prior to major symptom onset</a:t>
            </a:r>
          </a:p>
        </p:txBody>
      </p:sp>
    </p:spTree>
    <p:extLst>
      <p:ext uri="{BB962C8B-B14F-4D97-AF65-F5344CB8AC3E}">
        <p14:creationId xmlns:p14="http://schemas.microsoft.com/office/powerpoint/2010/main" val="283108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3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Phases of Schizophrenia</a:t>
            </a:r>
          </a:p>
        </p:txBody>
      </p:sp>
      <p:sp>
        <p:nvSpPr>
          <p:cNvPr id="110601" name="Rectangle 1033"/>
          <p:cNvSpPr>
            <a:spLocks noGrp="1" noChangeArrowheads="1"/>
          </p:cNvSpPr>
          <p:nvPr>
            <p:ph idx="1"/>
          </p:nvPr>
        </p:nvSpPr>
        <p:spPr/>
        <p:txBody>
          <a:bodyPr/>
          <a:lstStyle/>
          <a:p>
            <a:pPr eaLnBrk="1" hangingPunct="1">
              <a:lnSpc>
                <a:spcPct val="90000"/>
              </a:lnSpc>
            </a:pPr>
            <a:r>
              <a:rPr lang="en-US" altLang="en-US" u="sng" dirty="0">
                <a:ea typeface="ＭＳ Ｐゴシック" panose="020B0600070205080204" pitchFamily="34" charset="-128"/>
              </a:rPr>
              <a:t>Prodromal phase </a:t>
            </a:r>
          </a:p>
          <a:p>
            <a:pPr lvl="1" eaLnBrk="1" hangingPunct="1">
              <a:lnSpc>
                <a:spcPct val="90000"/>
              </a:lnSpc>
            </a:pPr>
            <a:r>
              <a:rPr lang="en-US" altLang="en-US" dirty="0">
                <a:ea typeface="ＭＳ Ｐゴシック" panose="020B0600070205080204" pitchFamily="34" charset="-128"/>
              </a:rPr>
              <a:t>Onset and buildup of symptoms</a:t>
            </a:r>
          </a:p>
          <a:p>
            <a:pPr lvl="2" eaLnBrk="1" hangingPunct="1">
              <a:lnSpc>
                <a:spcPct val="90000"/>
              </a:lnSpc>
            </a:pPr>
            <a:r>
              <a:rPr lang="en-US" altLang="en-US" dirty="0">
                <a:ea typeface="ＭＳ Ｐゴシック" panose="020B0600070205080204" pitchFamily="34" charset="-128"/>
              </a:rPr>
              <a:t>Social withdrawal and isolation</a:t>
            </a:r>
          </a:p>
          <a:p>
            <a:pPr lvl="2" eaLnBrk="1" hangingPunct="1">
              <a:lnSpc>
                <a:spcPct val="90000"/>
              </a:lnSpc>
            </a:pPr>
            <a:r>
              <a:rPr lang="en-US" altLang="en-US" dirty="0">
                <a:ea typeface="ＭＳ Ｐゴシック" panose="020B0600070205080204" pitchFamily="34" charset="-128"/>
              </a:rPr>
              <a:t>Inappropriate affect </a:t>
            </a:r>
          </a:p>
          <a:p>
            <a:pPr lvl="2" eaLnBrk="1" hangingPunct="1">
              <a:lnSpc>
                <a:spcPct val="90000"/>
              </a:lnSpc>
            </a:pPr>
            <a:r>
              <a:rPr lang="en-US" altLang="en-US" dirty="0">
                <a:ea typeface="ＭＳ Ｐゴシック" panose="020B0600070205080204" pitchFamily="34" charset="-128"/>
              </a:rPr>
              <a:t>Poor communication patterns</a:t>
            </a:r>
          </a:p>
          <a:p>
            <a:pPr lvl="2" eaLnBrk="1" hangingPunct="1">
              <a:lnSpc>
                <a:spcPct val="90000"/>
              </a:lnSpc>
            </a:pPr>
            <a:r>
              <a:rPr lang="en-US" altLang="en-US" dirty="0">
                <a:ea typeface="ＭＳ Ｐゴシック" panose="020B0600070205080204" pitchFamily="34" charset="-128"/>
              </a:rPr>
              <a:t>Neglect of personal grooming</a:t>
            </a:r>
          </a:p>
          <a:p>
            <a:pPr eaLnBrk="1" hangingPunct="1">
              <a:lnSpc>
                <a:spcPct val="90000"/>
              </a:lnSpc>
            </a:pPr>
            <a:r>
              <a:rPr lang="en-US" altLang="en-US" u="sng" dirty="0">
                <a:ea typeface="ＭＳ Ｐゴシック" panose="020B0600070205080204" pitchFamily="34" charset="-128"/>
              </a:rPr>
              <a:t>Active phase </a:t>
            </a:r>
          </a:p>
          <a:p>
            <a:pPr lvl="1" eaLnBrk="1" hangingPunct="1">
              <a:lnSpc>
                <a:spcPct val="90000"/>
              </a:lnSpc>
            </a:pPr>
            <a:r>
              <a:rPr lang="en-US" altLang="en-US" dirty="0">
                <a:ea typeface="ＭＳ Ｐゴシック" panose="020B0600070205080204" pitchFamily="34" charset="-128"/>
              </a:rPr>
              <a:t>Full-blown symptoms </a:t>
            </a:r>
          </a:p>
          <a:p>
            <a:pPr eaLnBrk="1" hangingPunct="1">
              <a:lnSpc>
                <a:spcPct val="90000"/>
              </a:lnSpc>
            </a:pPr>
            <a:r>
              <a:rPr lang="en-US" altLang="en-US" u="sng" dirty="0">
                <a:ea typeface="ＭＳ Ｐゴシック" panose="020B0600070205080204" pitchFamily="34" charset="-128"/>
              </a:rPr>
              <a:t>Residual phase</a:t>
            </a:r>
          </a:p>
          <a:p>
            <a:pPr lvl="1" eaLnBrk="1" hangingPunct="1">
              <a:lnSpc>
                <a:spcPct val="90000"/>
              </a:lnSpc>
            </a:pPr>
            <a:r>
              <a:rPr lang="en-US" altLang="en-US" dirty="0">
                <a:ea typeface="ＭＳ Ｐゴシック" panose="020B0600070205080204" pitchFamily="34" charset="-128"/>
              </a:rPr>
              <a:t>Positive </a:t>
            </a:r>
            <a:r>
              <a:rPr lang="en-US" altLang="en-US" dirty="0" err="1">
                <a:ea typeface="ＭＳ Ｐゴシック" panose="020B0600070205080204" pitchFamily="34" charset="-128"/>
              </a:rPr>
              <a:t>Sx</a:t>
            </a:r>
            <a:r>
              <a:rPr lang="en-US" altLang="en-US" dirty="0">
                <a:ea typeface="ＭＳ Ｐゴシック" panose="020B0600070205080204" pitchFamily="34" charset="-128"/>
              </a:rPr>
              <a:t> subside; Neg </a:t>
            </a:r>
            <a:r>
              <a:rPr lang="en-US" altLang="en-US" dirty="0" err="1">
                <a:ea typeface="ＭＳ Ｐゴシック" panose="020B0600070205080204" pitchFamily="34" charset="-128"/>
              </a:rPr>
              <a:t>Sx</a:t>
            </a:r>
            <a:r>
              <a:rPr lang="en-US" altLang="en-US" dirty="0">
                <a:ea typeface="ＭＳ Ｐゴシック" panose="020B0600070205080204" pitchFamily="34" charset="-128"/>
              </a:rPr>
              <a:t> may persist</a:t>
            </a:r>
          </a:p>
        </p:txBody>
      </p:sp>
      <p:sp>
        <p:nvSpPr>
          <p:cNvPr id="2867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052"/>
          <p:cNvSpPr>
            <a:spLocks noGrp="1" noChangeArrowheads="1"/>
          </p:cNvSpPr>
          <p:nvPr>
            <p:ph type="title"/>
          </p:nvPr>
        </p:nvSpPr>
        <p:spPr/>
        <p:txBody>
          <a:bodyPr/>
          <a:lstStyle/>
          <a:p>
            <a:r>
              <a:rPr lang="en-US" altLang="en-US" dirty="0">
                <a:ea typeface="ＭＳ Ｐゴシック" panose="020B0600070205080204" pitchFamily="34" charset="-128"/>
              </a:rPr>
              <a:t>Long-Term Outcome Studies</a:t>
            </a:r>
          </a:p>
        </p:txBody>
      </p:sp>
      <p:sp>
        <p:nvSpPr>
          <p:cNvPr id="153605" name="Rectangle 2053"/>
          <p:cNvSpPr>
            <a:spLocks noGrp="1" noChangeArrowheads="1"/>
          </p:cNvSpPr>
          <p:nvPr>
            <p:ph idx="1"/>
          </p:nvPr>
        </p:nvSpPr>
        <p:spPr>
          <a:xfrm>
            <a:off x="457200" y="2438400"/>
            <a:ext cx="8458200" cy="3687763"/>
          </a:xfrm>
        </p:spPr>
        <p:txBody>
          <a:bodyPr/>
          <a:lstStyle/>
          <a:p>
            <a:r>
              <a:rPr lang="en-US" altLang="en-US" dirty="0">
                <a:ea typeface="ＭＳ Ｐゴシック" panose="020B0600070205080204" pitchFamily="34" charset="-128"/>
              </a:rPr>
              <a:t>Improving Treatments  - living optimally with disorder</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Follow-up study results</a:t>
            </a:r>
          </a:p>
          <a:p>
            <a:pPr lvl="1"/>
            <a:r>
              <a:rPr lang="en-US" altLang="en-US" dirty="0">
                <a:ea typeface="ＭＳ Ｐゴシック" panose="020B0600070205080204" pitchFamily="34" charset="-128"/>
              </a:rPr>
              <a:t>10 year study</a:t>
            </a:r>
          </a:p>
          <a:p>
            <a:pPr lvl="2"/>
            <a:r>
              <a:rPr lang="en-US" altLang="en-US" dirty="0">
                <a:ea typeface="ＭＳ Ｐゴシック" panose="020B0600070205080204" pitchFamily="34" charset="-128"/>
              </a:rPr>
              <a:t>Majority improved over time; minority deteriorated</a:t>
            </a:r>
          </a:p>
          <a:p>
            <a:pPr lvl="1"/>
            <a:r>
              <a:rPr lang="en-US" altLang="en-US" dirty="0">
                <a:ea typeface="ＭＳ Ｐゴシック" panose="020B0600070205080204" pitchFamily="34" charset="-128"/>
              </a:rPr>
              <a:t>15 year study</a:t>
            </a:r>
          </a:p>
          <a:p>
            <a:pPr lvl="2"/>
            <a:r>
              <a:rPr lang="en-US" altLang="en-US" b="1" dirty="0">
                <a:ea typeface="ＭＳ Ｐゴシック" panose="020B0600070205080204" pitchFamily="34" charset="-128"/>
              </a:rPr>
              <a:t>40% showed periods of substantial recovery</a:t>
            </a:r>
          </a:p>
          <a:p>
            <a:pPr lvl="2"/>
            <a:r>
              <a:rPr lang="en-US" altLang="en-US" dirty="0">
                <a:ea typeface="ＭＳ Ｐゴシック" panose="020B0600070205080204" pitchFamily="34" charset="-128"/>
              </a:rPr>
              <a:t>Sizable minority were not on medication</a:t>
            </a:r>
          </a:p>
          <a:p>
            <a:pPr lvl="2"/>
            <a:endParaRPr lang="en-US" altLang="en-US" dirty="0">
              <a:ea typeface="ＭＳ Ｐゴシック" panose="020B0600070205080204" pitchFamily="34" charset="-128"/>
            </a:endParaRPr>
          </a:p>
        </p:txBody>
      </p:sp>
      <p:sp>
        <p:nvSpPr>
          <p:cNvPr id="3174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Factors Linked with Recovery</a:t>
            </a:r>
          </a:p>
        </p:txBody>
      </p:sp>
      <p:sp>
        <p:nvSpPr>
          <p:cNvPr id="2" name="Content Placeholder 1"/>
          <p:cNvSpPr>
            <a:spLocks noGrp="1"/>
          </p:cNvSpPr>
          <p:nvPr>
            <p:ph idx="1"/>
          </p:nvPr>
        </p:nvSpPr>
        <p:spPr/>
        <p:txBody>
          <a:bodyPr/>
          <a:lstStyle/>
          <a:p>
            <a:r>
              <a:rPr lang="en-US" dirty="0"/>
              <a:t>Gender</a:t>
            </a:r>
          </a:p>
          <a:p>
            <a:pPr lvl="1"/>
            <a:r>
              <a:rPr lang="en-US" dirty="0"/>
              <a:t>Women have a better outcome</a:t>
            </a:r>
          </a:p>
          <a:p>
            <a:r>
              <a:rPr lang="en-US" dirty="0"/>
              <a:t>Higher education level</a:t>
            </a:r>
          </a:p>
          <a:p>
            <a:r>
              <a:rPr lang="en-US" dirty="0"/>
              <a:t>Being married</a:t>
            </a:r>
          </a:p>
          <a:p>
            <a:r>
              <a:rPr lang="en-US" dirty="0"/>
              <a:t>Having a higher premorbid level of functioning</a:t>
            </a:r>
          </a:p>
          <a:p>
            <a:r>
              <a:rPr lang="en-US" dirty="0"/>
              <a:t>Intervention early in course of the illness</a:t>
            </a:r>
          </a:p>
          <a:p>
            <a:r>
              <a:rPr lang="en-US" dirty="0"/>
              <a:t>Peer support and work opportunities also beneficial</a:t>
            </a:r>
          </a:p>
          <a:p>
            <a:endParaRPr lang="en-US" dirty="0"/>
          </a:p>
          <a:p>
            <a:r>
              <a:rPr lang="en-US" dirty="0"/>
              <a:t>Depressive </a:t>
            </a:r>
            <a:r>
              <a:rPr lang="en-US" dirty="0" err="1"/>
              <a:t>Sx</a:t>
            </a:r>
            <a:r>
              <a:rPr lang="en-US" dirty="0"/>
              <a:t> </a:t>
            </a:r>
          </a:p>
        </p:txBody>
      </p:sp>
    </p:spTree>
    <p:extLst>
      <p:ext uri="{BB962C8B-B14F-4D97-AF65-F5344CB8AC3E}">
        <p14:creationId xmlns:p14="http://schemas.microsoft.com/office/powerpoint/2010/main" val="206805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Model of Schizophrenia</a:t>
            </a:r>
          </a:p>
        </p:txBody>
      </p:sp>
      <p:pic>
        <p:nvPicPr>
          <p:cNvPr id="4" name="Picture 3" descr="Multipath model of schizophrenia&#10;The dimensions interact with one another and combine in different ways to result in schizophrenia.&#10;"/>
          <p:cNvPicPr>
            <a:picLocks noChangeAspect="1"/>
          </p:cNvPicPr>
          <p:nvPr/>
        </p:nvPicPr>
        <p:blipFill>
          <a:blip r:embed="rId3"/>
          <a:stretch>
            <a:fillRect/>
          </a:stretch>
        </p:blipFill>
        <p:spPr>
          <a:xfrm>
            <a:off x="228601" y="1828799"/>
            <a:ext cx="8277888" cy="4226019"/>
          </a:xfrm>
          <a:prstGeom prst="rect">
            <a:avLst/>
          </a:prstGeom>
        </p:spPr>
      </p:pic>
    </p:spTree>
    <p:extLst>
      <p:ext uri="{BB962C8B-B14F-4D97-AF65-F5344CB8AC3E}">
        <p14:creationId xmlns:p14="http://schemas.microsoft.com/office/powerpoint/2010/main" val="341073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r>
              <a:rPr lang="en-US" altLang="en-US" dirty="0">
                <a:ea typeface="ＭＳ Ｐゴシック" panose="020B0600070205080204" pitchFamily="34" charset="-128"/>
              </a:rPr>
              <a:t>Etiology of Schizophrenia: Biological</a:t>
            </a:r>
          </a:p>
        </p:txBody>
      </p:sp>
      <p:sp>
        <p:nvSpPr>
          <p:cNvPr id="111625" name="Rectangle 9"/>
          <p:cNvSpPr>
            <a:spLocks noGrp="1" noChangeArrowheads="1"/>
          </p:cNvSpPr>
          <p:nvPr>
            <p:ph idx="1"/>
          </p:nvPr>
        </p:nvSpPr>
        <p:spPr>
          <a:xfrm>
            <a:off x="457200" y="2590800"/>
            <a:ext cx="8534400" cy="3657600"/>
          </a:xfrm>
        </p:spPr>
        <p:txBody>
          <a:bodyPr/>
          <a:lstStyle/>
          <a:p>
            <a:r>
              <a:rPr lang="en-US" altLang="en-US" dirty="0">
                <a:ea typeface="ＭＳ Ｐゴシック" panose="020B0600070205080204" pitchFamily="34" charset="-128"/>
              </a:rPr>
              <a:t>Genetics and heredity play a role</a:t>
            </a:r>
          </a:p>
          <a:p>
            <a:pPr lvl="1"/>
            <a:r>
              <a:rPr lang="en-US" altLang="en-US" b="1" dirty="0">
                <a:ea typeface="ＭＳ Ｐゴシック" panose="020B0600070205080204" pitchFamily="34" charset="-128"/>
              </a:rPr>
              <a:t>50% Identical Twins Concordance rate</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Closer blood relatives have greater risk</a:t>
            </a:r>
          </a:p>
          <a:p>
            <a:pPr lvl="1"/>
            <a:r>
              <a:rPr lang="en-US" altLang="en-US" dirty="0">
                <a:ea typeface="ＭＳ Ｐゴシック" panose="020B0600070205080204" pitchFamily="34" charset="-128"/>
              </a:rPr>
              <a:t>16% chance for close relatives (e.g. mother and son)</a:t>
            </a:r>
          </a:p>
          <a:p>
            <a:pPr lvl="1"/>
            <a:r>
              <a:rPr lang="en-US" altLang="en-US" dirty="0">
                <a:ea typeface="ＭＳ Ｐゴシック" panose="020B0600070205080204" pitchFamily="34" charset="-128"/>
              </a:rPr>
              <a:t>4% chance for distant relatives (e.g. aunt and niece)</a:t>
            </a:r>
          </a:p>
          <a:p>
            <a:pPr lvl="1"/>
            <a:r>
              <a:rPr lang="en-US" altLang="en-US" dirty="0">
                <a:ea typeface="ＭＳ Ｐゴシック" panose="020B0600070205080204" pitchFamily="34" charset="-128"/>
              </a:rPr>
              <a:t>1% for general population</a:t>
            </a:r>
          </a:p>
        </p:txBody>
      </p:sp>
      <p:sp>
        <p:nvSpPr>
          <p:cNvPr id="35844"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2" name="Content Placeholder 1"/>
          <p:cNvSpPr>
            <a:spLocks noGrp="1"/>
          </p:cNvSpPr>
          <p:nvPr>
            <p:ph idx="1"/>
          </p:nvPr>
        </p:nvSpPr>
        <p:spPr/>
        <p:txBody>
          <a:bodyPr/>
          <a:lstStyle/>
          <a:p>
            <a:pPr marL="0" indent="0">
              <a:buNone/>
            </a:pPr>
            <a:endParaRPr lang="en-US" dirty="0"/>
          </a:p>
          <a:p>
            <a:r>
              <a:rPr lang="en-US" sz="2400" dirty="0"/>
              <a:t>Disorders on the schizophrenia spectrum</a:t>
            </a:r>
          </a:p>
          <a:p>
            <a:pPr lvl="1"/>
            <a:r>
              <a:rPr lang="en-US" sz="2400" dirty="0"/>
              <a:t>Involve psychosis, </a:t>
            </a:r>
          </a:p>
          <a:p>
            <a:pPr lvl="1"/>
            <a:r>
              <a:rPr lang="en-US" sz="2400" dirty="0"/>
              <a:t>impaired cognitive processes, </a:t>
            </a:r>
          </a:p>
          <a:p>
            <a:pPr lvl="1"/>
            <a:r>
              <a:rPr lang="en-US" sz="2400" dirty="0"/>
              <a:t>unusual or disorganized motor behavior, </a:t>
            </a:r>
          </a:p>
          <a:p>
            <a:pPr lvl="1"/>
            <a:r>
              <a:rPr lang="en-US" sz="2400" dirty="0"/>
              <a:t>social withdrawal</a:t>
            </a:r>
          </a:p>
        </p:txBody>
      </p:sp>
    </p:spTree>
    <p:extLst>
      <p:ext uri="{BB962C8B-B14F-4D97-AF65-F5344CB8AC3E}">
        <p14:creationId xmlns:p14="http://schemas.microsoft.com/office/powerpoint/2010/main" val="259244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Variables and the</a:t>
            </a:r>
            <a:br>
              <a:rPr lang="en-US" dirty="0"/>
            </a:br>
            <a:r>
              <a:rPr lang="en-US" dirty="0"/>
              <a:t>Onset of Clinical Psychosis</a:t>
            </a:r>
          </a:p>
        </p:txBody>
      </p:sp>
      <p:pic>
        <p:nvPicPr>
          <p:cNvPr id="3" name="Picture 2" descr="Interactive variables and the onset of clinical psychosis&#10;This model shows how psychological and social factors may interact with genetic vulnerability to result in psychosis.&#10;"/>
          <p:cNvPicPr>
            <a:picLocks noChangeAspect="1"/>
          </p:cNvPicPr>
          <p:nvPr/>
        </p:nvPicPr>
        <p:blipFill>
          <a:blip r:embed="rId3"/>
          <a:stretch>
            <a:fillRect/>
          </a:stretch>
        </p:blipFill>
        <p:spPr>
          <a:xfrm>
            <a:off x="381000" y="2033004"/>
            <a:ext cx="8305800" cy="3211806"/>
          </a:xfrm>
          <a:prstGeom prst="rect">
            <a:avLst/>
          </a:prstGeom>
        </p:spPr>
      </p:pic>
    </p:spTree>
    <p:extLst>
      <p:ext uri="{BB962C8B-B14F-4D97-AF65-F5344CB8AC3E}">
        <p14:creationId xmlns:p14="http://schemas.microsoft.com/office/powerpoint/2010/main" val="18788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Risk of Schizophrenia</a:t>
            </a:r>
          </a:p>
        </p:txBody>
      </p:sp>
      <p:pic>
        <p:nvPicPr>
          <p:cNvPr id="3" name="Picture 2" descr="Risk of schizophrenia among blood relatives of individuals diagnosed with schizophrenia&#10;This figure reflects the estimate of the lifetime risk of developing schizophrenia—a risk that is strongly correlated with the degree of genetic influence.&#10;Source : Data from Gottesman (1978, 1991).&#10;"/>
          <p:cNvPicPr>
            <a:picLocks noChangeAspect="1"/>
          </p:cNvPicPr>
          <p:nvPr/>
        </p:nvPicPr>
        <p:blipFill>
          <a:blip r:embed="rId3"/>
          <a:stretch>
            <a:fillRect/>
          </a:stretch>
        </p:blipFill>
        <p:spPr>
          <a:xfrm>
            <a:off x="3316101" y="1447800"/>
            <a:ext cx="2507316" cy="5193726"/>
          </a:xfrm>
          <a:prstGeom prst="rect">
            <a:avLst/>
          </a:prstGeom>
        </p:spPr>
      </p:pic>
    </p:spTree>
    <p:extLst>
      <p:ext uri="{BB962C8B-B14F-4D97-AF65-F5344CB8AC3E}">
        <p14:creationId xmlns:p14="http://schemas.microsoft.com/office/powerpoint/2010/main" val="208670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2"/>
          <p:cNvSpPr>
            <a:spLocks noGrp="1" noChangeArrowheads="1"/>
          </p:cNvSpPr>
          <p:nvPr>
            <p:ph type="title"/>
          </p:nvPr>
        </p:nvSpPr>
        <p:spPr/>
        <p:txBody>
          <a:bodyPr/>
          <a:lstStyle/>
          <a:p>
            <a:r>
              <a:rPr lang="en-US" altLang="en-US" dirty="0">
                <a:ea typeface="ＭＳ Ｐゴシック" panose="020B0600070205080204" pitchFamily="34" charset="-128"/>
              </a:rPr>
              <a:t>Neurostructures</a:t>
            </a:r>
          </a:p>
        </p:txBody>
      </p:sp>
      <p:sp>
        <p:nvSpPr>
          <p:cNvPr id="154629" name="Rectangle 2053"/>
          <p:cNvSpPr>
            <a:spLocks noGrp="1" noChangeArrowheads="1"/>
          </p:cNvSpPr>
          <p:nvPr>
            <p:ph idx="1"/>
          </p:nvPr>
        </p:nvSpPr>
        <p:spPr/>
        <p:txBody>
          <a:bodyPr/>
          <a:lstStyle/>
          <a:p>
            <a:r>
              <a:rPr lang="en-US" altLang="en-US" b="1" dirty="0">
                <a:ea typeface="ＭＳ Ｐゴシック" panose="020B0600070205080204" pitchFamily="34" charset="-128"/>
              </a:rPr>
              <a:t>Decreased</a:t>
            </a:r>
            <a:r>
              <a:rPr lang="en-US" altLang="en-US" dirty="0">
                <a:ea typeface="ＭＳ Ｐゴシック" panose="020B0600070205080204" pitchFamily="34" charset="-128"/>
              </a:rPr>
              <a:t> volume in the cortex and ventricle enlargements </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Rapid loss </a:t>
            </a:r>
            <a:r>
              <a:rPr lang="en-US" altLang="en-US" dirty="0">
                <a:ea typeface="ＭＳ Ｐゴシック" panose="020B0600070205080204" pitchFamily="34" charset="-128"/>
              </a:rPr>
              <a:t>of brain cells over six-year period</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Ineffective communication </a:t>
            </a:r>
            <a:r>
              <a:rPr lang="en-US" altLang="en-US" dirty="0">
                <a:ea typeface="ＭＳ Ｐゴシック" panose="020B0600070205080204" pitchFamily="34" charset="-128"/>
              </a:rPr>
              <a:t>between different brain regions</a:t>
            </a:r>
          </a:p>
          <a:p>
            <a:pPr lvl="1"/>
            <a:r>
              <a:rPr lang="en-US" altLang="en-US" dirty="0">
                <a:ea typeface="ＭＳ Ｐゴシック" panose="020B0600070205080204" pitchFamily="34" charset="-128"/>
              </a:rPr>
              <a:t>May lead to the cognitive, negative, and positive symptoms</a:t>
            </a:r>
          </a:p>
        </p:txBody>
      </p:sp>
      <p:sp>
        <p:nvSpPr>
          <p:cNvPr id="3891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8"/>
          <p:cNvSpPr>
            <a:spLocks noGrp="1" noChangeArrowheads="1"/>
          </p:cNvSpPr>
          <p:nvPr>
            <p:ph type="title"/>
          </p:nvPr>
        </p:nvSpPr>
        <p:spPr/>
        <p:txBody>
          <a:bodyPr/>
          <a:lstStyle/>
          <a:p>
            <a:r>
              <a:rPr lang="en-US" altLang="en-US" dirty="0">
                <a:ea typeface="ＭＳ Ｐゴシック" panose="020B0600070205080204" pitchFamily="34" charset="-128"/>
              </a:rPr>
              <a:t>Biochemical Influences</a:t>
            </a:r>
          </a:p>
        </p:txBody>
      </p:sp>
      <p:sp>
        <p:nvSpPr>
          <p:cNvPr id="112649" name="Rectangle 9"/>
          <p:cNvSpPr>
            <a:spLocks noGrp="1" noChangeArrowheads="1"/>
          </p:cNvSpPr>
          <p:nvPr>
            <p:ph idx="1"/>
          </p:nvPr>
        </p:nvSpPr>
        <p:spPr/>
        <p:txBody>
          <a:bodyPr/>
          <a:lstStyle/>
          <a:p>
            <a:r>
              <a:rPr lang="en-US" altLang="en-US" sz="2400" u="sng" dirty="0">
                <a:ea typeface="ＭＳ Ｐゴシック" panose="020B0600070205080204" pitchFamily="34" charset="-128"/>
              </a:rPr>
              <a:t>Dopamine hypothesis </a:t>
            </a:r>
          </a:p>
          <a:p>
            <a:pPr lvl="1"/>
            <a:r>
              <a:rPr lang="en-US" altLang="en-US" dirty="0">
                <a:ea typeface="ＭＳ Ｐゴシック" panose="020B0600070205080204" pitchFamily="34" charset="-128"/>
              </a:rPr>
              <a:t>Schizophrenia – caused by </a:t>
            </a:r>
            <a:r>
              <a:rPr lang="en-US" altLang="en-US" b="1" dirty="0">
                <a:ea typeface="ＭＳ Ｐゴシック" panose="020B0600070205080204" pitchFamily="34" charset="-128"/>
              </a:rPr>
              <a:t>excess dopamine </a:t>
            </a:r>
            <a:r>
              <a:rPr lang="en-US" altLang="en-US" dirty="0">
                <a:ea typeface="ＭＳ Ｐゴシック" panose="020B0600070205080204" pitchFamily="34" charset="-128"/>
              </a:rPr>
              <a:t>activity in certain brain areas</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Supported from research with three drugs</a:t>
            </a:r>
          </a:p>
          <a:p>
            <a:pPr lvl="2"/>
            <a:r>
              <a:rPr lang="en-US" altLang="en-US" dirty="0">
                <a:ea typeface="ＭＳ Ｐゴシック" panose="020B0600070205080204" pitchFamily="34" charset="-128"/>
              </a:rPr>
              <a:t>Phenothiazines: block dopamine receptor sites</a:t>
            </a:r>
          </a:p>
          <a:p>
            <a:pPr lvl="2"/>
            <a:r>
              <a:rPr lang="en-US" altLang="en-US" dirty="0">
                <a:ea typeface="ＭＳ Ｐゴシック" panose="020B0600070205080204" pitchFamily="34" charset="-128"/>
              </a:rPr>
              <a:t>L-dopa: increases dopamine levels and sometimes produces schizophrenic-like symptoms</a:t>
            </a:r>
          </a:p>
          <a:p>
            <a:pPr lvl="2"/>
            <a:r>
              <a:rPr lang="en-US" altLang="en-US" dirty="0">
                <a:ea typeface="ＭＳ Ｐゴシック" panose="020B0600070205080204" pitchFamily="34" charset="-128"/>
              </a:rPr>
              <a:t>Amphetamines: increase dopamine availability; acute paranoid schizophrenia in non-schizophrenics</a:t>
            </a:r>
          </a:p>
        </p:txBody>
      </p:sp>
      <p:sp>
        <p:nvSpPr>
          <p:cNvPr id="3994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Link Between Cannabis Use and Psychosis</a:t>
            </a:r>
          </a:p>
        </p:txBody>
      </p:sp>
      <p:sp>
        <p:nvSpPr>
          <p:cNvPr id="2" name="Content Placeholder 1"/>
          <p:cNvSpPr>
            <a:spLocks noGrp="1"/>
          </p:cNvSpPr>
          <p:nvPr>
            <p:ph idx="1"/>
          </p:nvPr>
        </p:nvSpPr>
        <p:spPr/>
        <p:txBody>
          <a:bodyPr/>
          <a:lstStyle/>
          <a:p>
            <a:r>
              <a:rPr lang="en-US" b="1" dirty="0"/>
              <a:t>Cannabis use appears to increase the chance of developing a psychotic disorder</a:t>
            </a:r>
          </a:p>
          <a:p>
            <a:pPr lvl="1"/>
            <a:r>
              <a:rPr lang="en-US" dirty="0"/>
              <a:t>Higher the intake, greater the likelihood of psychotic symptoms</a:t>
            </a:r>
          </a:p>
          <a:p>
            <a:pPr lvl="1"/>
            <a:endParaRPr lang="en-US" dirty="0"/>
          </a:p>
          <a:p>
            <a:r>
              <a:rPr lang="en-US" dirty="0"/>
              <a:t>Several possible interpretations for link</a:t>
            </a:r>
          </a:p>
          <a:p>
            <a:pPr lvl="1"/>
            <a:r>
              <a:rPr lang="en-US" b="1" dirty="0"/>
              <a:t>Cannabis may influence dopamine levels</a:t>
            </a:r>
          </a:p>
          <a:p>
            <a:pPr lvl="1"/>
            <a:r>
              <a:rPr lang="en-US" dirty="0"/>
              <a:t>Individuals may use cannabis to self-medicate</a:t>
            </a:r>
          </a:p>
          <a:p>
            <a:pPr lvl="1"/>
            <a:r>
              <a:rPr lang="en-US" dirty="0"/>
              <a:t>Individuals </a:t>
            </a:r>
            <a:r>
              <a:rPr lang="en-US" u="sng" dirty="0"/>
              <a:t>predisposed</a:t>
            </a:r>
            <a:r>
              <a:rPr lang="en-US" dirty="0"/>
              <a:t> to psychosis may also be predisposed to use cannabis</a:t>
            </a:r>
          </a:p>
        </p:txBody>
      </p:sp>
    </p:spTree>
    <p:extLst>
      <p:ext uri="{BB962C8B-B14F-4D97-AF65-F5344CB8AC3E}">
        <p14:creationId xmlns:p14="http://schemas.microsoft.com/office/powerpoint/2010/main" val="649056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a:ea typeface="ＭＳ Ｐゴシック" panose="020B0600070205080204" pitchFamily="34" charset="-128"/>
              </a:rPr>
              <a:t>Correlates of Schizophrenia: Psychological</a:t>
            </a:r>
          </a:p>
        </p:txBody>
      </p:sp>
      <p:sp>
        <p:nvSpPr>
          <p:cNvPr id="41987" name="Rectangle 3"/>
          <p:cNvSpPr>
            <a:spLocks noGrp="1" noChangeArrowheads="1"/>
          </p:cNvSpPr>
          <p:nvPr>
            <p:ph idx="1"/>
          </p:nvPr>
        </p:nvSpPr>
        <p:spPr>
          <a:xfrm>
            <a:off x="827700" y="2819400"/>
            <a:ext cx="6711654" cy="3429006"/>
          </a:xfrm>
        </p:spPr>
        <p:txBody>
          <a:bodyPr/>
          <a:lstStyle/>
          <a:p>
            <a:r>
              <a:rPr lang="en-US" altLang="en-US" dirty="0">
                <a:ea typeface="ＭＳ Ｐゴシック" panose="020B0600070205080204" pitchFamily="34" charset="-128"/>
              </a:rPr>
              <a:t>Deficits in empathy</a:t>
            </a:r>
          </a:p>
          <a:p>
            <a:r>
              <a:rPr lang="en-US" altLang="en-US" dirty="0">
                <a:ea typeface="ＭＳ Ｐゴシック" panose="020B0600070205080204" pitchFamily="34" charset="-128"/>
              </a:rPr>
              <a:t>Deficits in the theory of mind</a:t>
            </a:r>
          </a:p>
          <a:p>
            <a:pPr lvl="1"/>
            <a:r>
              <a:rPr lang="en-US" altLang="en-US" dirty="0">
                <a:ea typeface="ＭＳ Ｐゴシック" panose="020B0600070205080204" pitchFamily="34" charset="-128"/>
              </a:rPr>
              <a:t>Ability to recognize that others may have different emotions, beliefs, and desires</a:t>
            </a:r>
          </a:p>
          <a:p>
            <a:r>
              <a:rPr lang="en-US" altLang="en-US" dirty="0">
                <a:ea typeface="ＭＳ Ｐゴシック" panose="020B0600070205080204" pitchFamily="34" charset="-128"/>
              </a:rPr>
              <a:t>Early developmental delay</a:t>
            </a:r>
          </a:p>
          <a:p>
            <a:pPr lvl="1"/>
            <a:r>
              <a:rPr lang="en-US" altLang="en-US" dirty="0">
                <a:ea typeface="ＭＳ Ｐゴシック" panose="020B0600070205080204" pitchFamily="34" charset="-128"/>
              </a:rPr>
              <a:t>Low cognitive ability test scores in childhood and adolescence</a:t>
            </a:r>
          </a:p>
          <a:p>
            <a:pPr marL="0" indent="0">
              <a:buNone/>
            </a:pPr>
            <a:endParaRPr lang="en-US" altLang="en-US" dirty="0">
              <a:ea typeface="ＭＳ Ｐゴシック" panose="020B0600070205080204" pitchFamily="34" charset="-128"/>
            </a:endParaRPr>
          </a:p>
        </p:txBody>
      </p:sp>
      <p:sp>
        <p:nvSpPr>
          <p:cNvPr id="4198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8"/>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Correlates of Schizophrenia: Social</a:t>
            </a:r>
          </a:p>
        </p:txBody>
      </p:sp>
      <p:sp>
        <p:nvSpPr>
          <p:cNvPr id="117769" name="Rectangle 9"/>
          <p:cNvSpPr>
            <a:spLocks noGrp="1" noChangeArrowheads="1"/>
          </p:cNvSpPr>
          <p:nvPr>
            <p:ph idx="1"/>
          </p:nvPr>
        </p:nvSpPr>
        <p:spPr/>
        <p:txBody>
          <a:bodyPr/>
          <a:lstStyle/>
          <a:p>
            <a:pPr marL="0" indent="0" eaLnBrk="1" hangingPunct="1">
              <a:buNone/>
            </a:pPr>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Social factors contributing to risk</a:t>
            </a:r>
          </a:p>
          <a:p>
            <a:pPr lvl="1" eaLnBrk="1" hangingPunct="1"/>
            <a:r>
              <a:rPr lang="en-US" altLang="en-US" sz="2000" dirty="0">
                <a:ea typeface="ＭＳ Ｐゴシック" panose="020B0600070205080204" pitchFamily="34" charset="-128"/>
              </a:rPr>
              <a:t>Maltreatment during childhood</a:t>
            </a:r>
          </a:p>
          <a:p>
            <a:pPr lvl="1" eaLnBrk="1" hangingPunct="1"/>
            <a:r>
              <a:rPr lang="en-US" altLang="en-US" sz="2000" dirty="0">
                <a:ea typeface="ＭＳ Ｐゴシック" panose="020B0600070205080204" pitchFamily="34" charset="-128"/>
              </a:rPr>
              <a:t>Chronic bullying</a:t>
            </a:r>
          </a:p>
          <a:p>
            <a:pPr lvl="1" eaLnBrk="1" hangingPunct="1"/>
            <a:r>
              <a:rPr lang="en-US" altLang="en-US" sz="2000" dirty="0">
                <a:ea typeface="ＭＳ Ｐゴシック" panose="020B0600070205080204" pitchFamily="34" charset="-128"/>
              </a:rPr>
              <a:t>Relationships within the home</a:t>
            </a:r>
          </a:p>
          <a:p>
            <a:pPr lvl="1" eaLnBrk="1" hangingPunct="1"/>
            <a:r>
              <a:rPr lang="en-US" altLang="en-US" sz="2000" b="1" dirty="0">
                <a:ea typeface="ＭＳ Ｐゴシック" panose="020B0600070205080204" pitchFamily="34" charset="-128"/>
              </a:rPr>
              <a:t>Expressed emotion</a:t>
            </a:r>
          </a:p>
          <a:p>
            <a:pPr lvl="2" eaLnBrk="1" hangingPunct="1"/>
            <a:r>
              <a:rPr lang="en-US" altLang="en-US" sz="2000" b="1" dirty="0">
                <a:ea typeface="ＭＳ Ｐゴシック" panose="020B0600070205080204" pitchFamily="34" charset="-128"/>
              </a:rPr>
              <a:t>Negative communication pattern among relatives of individuals with schizophrenia</a:t>
            </a:r>
          </a:p>
        </p:txBody>
      </p:sp>
      <p:sp>
        <p:nvSpPr>
          <p:cNvPr id="4403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US" altLang="en-US" dirty="0">
                <a:ea typeface="ＭＳ Ｐゴシック" panose="020B0600070205080204" pitchFamily="34" charset="-128"/>
              </a:rPr>
              <a:t>Correlates of Schizophrenia: Sociocultural</a:t>
            </a:r>
          </a:p>
        </p:txBody>
      </p:sp>
      <p:sp>
        <p:nvSpPr>
          <p:cNvPr id="164869" name="Rectangle 5"/>
          <p:cNvSpPr>
            <a:spLocks noGrp="1" noChangeArrowheads="1"/>
          </p:cNvSpPr>
          <p:nvPr>
            <p:ph idx="1"/>
          </p:nvPr>
        </p:nvSpPr>
        <p:spPr>
          <a:xfrm>
            <a:off x="827700" y="2590800"/>
            <a:ext cx="6711654" cy="3657606"/>
          </a:xfrm>
        </p:spPr>
        <p:txBody>
          <a:bodyPr/>
          <a:lstStyle/>
          <a:p>
            <a:r>
              <a:rPr lang="en-US" altLang="en-US" dirty="0">
                <a:ea typeface="ＭＳ Ｐゴシック" panose="020B0600070205080204" pitchFamily="34" charset="-128"/>
              </a:rPr>
              <a:t>Ethnic differences</a:t>
            </a:r>
          </a:p>
          <a:p>
            <a:pPr lvl="1"/>
            <a:r>
              <a:rPr lang="en-US" altLang="en-US" b="1" dirty="0">
                <a:ea typeface="ＭＳ Ｐゴシック" panose="020B0600070205080204" pitchFamily="34" charset="-128"/>
              </a:rPr>
              <a:t>Immigrant groups </a:t>
            </a:r>
            <a:r>
              <a:rPr lang="en-US" altLang="en-US" dirty="0">
                <a:ea typeface="ＭＳ Ｐゴシック" panose="020B0600070205080204" pitchFamily="34" charset="-128"/>
              </a:rPr>
              <a:t>have highest rates of schizophrenia in Western Europe</a:t>
            </a:r>
          </a:p>
          <a:p>
            <a:pPr lvl="2"/>
            <a:r>
              <a:rPr lang="en-US" altLang="en-US" dirty="0">
                <a:ea typeface="ＭＳ Ｐゴシック" panose="020B0600070205080204" pitchFamily="34" charset="-128"/>
              </a:rPr>
              <a:t>Especially those of African descent</a:t>
            </a:r>
          </a:p>
          <a:p>
            <a:r>
              <a:rPr lang="en-US" altLang="en-US" dirty="0">
                <a:ea typeface="ＭＳ Ｐゴシック" panose="020B0600070205080204" pitchFamily="34" charset="-128"/>
              </a:rPr>
              <a:t>Other factors</a:t>
            </a:r>
          </a:p>
          <a:p>
            <a:pPr lvl="1"/>
            <a:r>
              <a:rPr lang="en-US" altLang="en-US" dirty="0">
                <a:ea typeface="ＭＳ Ｐゴシック" panose="020B0600070205080204" pitchFamily="34" charset="-128"/>
              </a:rPr>
              <a:t>Lower educational level of parents</a:t>
            </a:r>
          </a:p>
          <a:p>
            <a:pPr lvl="1"/>
            <a:r>
              <a:rPr lang="en-US" altLang="en-US" dirty="0">
                <a:ea typeface="ＭＳ Ｐゴシック" panose="020B0600070205080204" pitchFamily="34" charset="-128"/>
              </a:rPr>
              <a:t>Lower occupational status of fathers</a:t>
            </a:r>
          </a:p>
        </p:txBody>
      </p:sp>
      <p:sp>
        <p:nvSpPr>
          <p:cNvPr id="4813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a:ea typeface="ＭＳ Ｐゴシック" panose="020B0600070205080204" pitchFamily="34" charset="-128"/>
              </a:rPr>
              <a:t>Cultural Issues with Schizophrenia</a:t>
            </a:r>
          </a:p>
        </p:txBody>
      </p:sp>
      <p:sp>
        <p:nvSpPr>
          <p:cNvPr id="49155" name="Rectangle 3"/>
          <p:cNvSpPr>
            <a:spLocks noGrp="1" noChangeArrowheads="1"/>
          </p:cNvSpPr>
          <p:nvPr>
            <p:ph idx="1"/>
          </p:nvPr>
        </p:nvSpPr>
        <p:spPr/>
        <p:txBody>
          <a:bodyPr/>
          <a:lstStyle/>
          <a:p>
            <a:r>
              <a:rPr lang="en-US" altLang="en-US" dirty="0">
                <a:ea typeface="ＭＳ Ｐゴシック" panose="020B0600070205080204" pitchFamily="34" charset="-128"/>
              </a:rPr>
              <a:t>Cultural Stigma  - </a:t>
            </a:r>
            <a:r>
              <a:rPr lang="en-US" altLang="en-US" dirty="0" err="1">
                <a:ea typeface="ＭＳ Ｐゴシック" panose="020B0600070205080204" pitchFamily="34" charset="-128"/>
              </a:rPr>
              <a:t>inapprop</a:t>
            </a:r>
            <a:r>
              <a:rPr lang="en-US" altLang="en-US" dirty="0">
                <a:ea typeface="ＭＳ Ｐゴシック" panose="020B0600070205080204" pitchFamily="34" charset="-128"/>
              </a:rPr>
              <a:t> or abusive Tx</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Highly stigmatized in Japan</a:t>
            </a:r>
          </a:p>
          <a:p>
            <a:pPr lvl="2"/>
            <a:r>
              <a:rPr lang="en-US" altLang="en-US" dirty="0">
                <a:ea typeface="ＭＳ Ｐゴシック" panose="020B0600070205080204" pitchFamily="34" charset="-128"/>
              </a:rPr>
              <a:t>Change in terminology in the year 2000 resulted in more patients being told of their disorder</a:t>
            </a:r>
          </a:p>
          <a:p>
            <a:pPr lvl="2"/>
            <a:endParaRPr lang="en-US" altLang="en-US" dirty="0">
              <a:ea typeface="ＭＳ Ｐゴシック" panose="020B0600070205080204" pitchFamily="34" charset="-128"/>
            </a:endParaRPr>
          </a:p>
          <a:p>
            <a:r>
              <a:rPr lang="en-US" altLang="en-US" dirty="0">
                <a:ea typeface="ＭＳ Ｐゴシック" panose="020B0600070205080204" pitchFamily="34" charset="-128"/>
              </a:rPr>
              <a:t>Many psychiatrists in Turkey will not mention diagnosis to clients or family</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Belief of supernatural causation in India</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4915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Explanatory Models of Illness in Schizophrenia Among Ethnic Groups</a:t>
            </a:r>
          </a:p>
        </p:txBody>
      </p:sp>
      <p:pic>
        <p:nvPicPr>
          <p:cNvPr id="4" name="Picture 3"/>
          <p:cNvPicPr>
            <a:picLocks noChangeAspect="1"/>
          </p:cNvPicPr>
          <p:nvPr/>
        </p:nvPicPr>
        <p:blipFill>
          <a:blip r:embed="rId3"/>
          <a:stretch>
            <a:fillRect/>
          </a:stretch>
        </p:blipFill>
        <p:spPr>
          <a:xfrm>
            <a:off x="304800" y="2209800"/>
            <a:ext cx="8246026" cy="2743200"/>
          </a:xfrm>
          <a:prstGeom prst="rect">
            <a:avLst/>
          </a:prstGeom>
        </p:spPr>
      </p:pic>
    </p:spTree>
    <p:extLst>
      <p:ext uri="{BB962C8B-B14F-4D97-AF65-F5344CB8AC3E}">
        <p14:creationId xmlns:p14="http://schemas.microsoft.com/office/powerpoint/2010/main" val="49004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Symptoms of Schizophrenia Spectrum Disorders</a:t>
            </a:r>
          </a:p>
        </p:txBody>
      </p:sp>
      <p:sp>
        <p:nvSpPr>
          <p:cNvPr id="83977" name="Rectangle 9"/>
          <p:cNvSpPr>
            <a:spLocks noGrp="1" noChangeArrowheads="1"/>
          </p:cNvSpPr>
          <p:nvPr>
            <p:ph idx="1"/>
          </p:nvPr>
        </p:nvSpPr>
        <p:spPr>
          <a:xfrm>
            <a:off x="827700" y="2667000"/>
            <a:ext cx="6711654" cy="3581406"/>
          </a:xfrm>
        </p:spPr>
        <p:txBody>
          <a:bodyPr/>
          <a:lstStyle/>
          <a:p>
            <a:pPr eaLnBrk="1" hangingPunct="1"/>
            <a:r>
              <a:rPr lang="en-US" altLang="en-US" sz="2400" dirty="0">
                <a:ea typeface="ＭＳ Ｐゴシック" panose="020B0600070205080204" pitchFamily="34" charset="-128"/>
              </a:rPr>
              <a:t>Symptoms fall into four categories</a:t>
            </a:r>
          </a:p>
          <a:p>
            <a:pPr lvl="1" eaLnBrk="1" hangingPunct="1"/>
            <a:r>
              <a:rPr lang="en-US" altLang="en-US" sz="2400" dirty="0">
                <a:ea typeface="ＭＳ Ｐゴシック" panose="020B0600070205080204" pitchFamily="34" charset="-128"/>
              </a:rPr>
              <a:t>Positive symptoms</a:t>
            </a:r>
          </a:p>
          <a:p>
            <a:pPr lvl="1" eaLnBrk="1" hangingPunct="1"/>
            <a:r>
              <a:rPr lang="en-US" altLang="en-US" sz="2400" dirty="0">
                <a:ea typeface="ＭＳ Ｐゴシック" panose="020B0600070205080204" pitchFamily="34" charset="-128"/>
              </a:rPr>
              <a:t>Negative symptoms</a:t>
            </a:r>
          </a:p>
          <a:p>
            <a:pPr lvl="1" eaLnBrk="1" hangingPunct="1"/>
            <a:r>
              <a:rPr lang="en-US" altLang="en-US" sz="2400" dirty="0">
                <a:ea typeface="ＭＳ Ｐゴシック" panose="020B0600070205080204" pitchFamily="34" charset="-128"/>
              </a:rPr>
              <a:t>Psychomotor abnormalities – catatonia, repetitive behaviors, agitation</a:t>
            </a:r>
          </a:p>
          <a:p>
            <a:pPr lvl="1" eaLnBrk="1" hangingPunct="1"/>
            <a:r>
              <a:rPr lang="en-US" altLang="en-US" sz="2400" dirty="0">
                <a:ea typeface="ＭＳ Ｐゴシック" panose="020B0600070205080204" pitchFamily="34" charset="-128"/>
              </a:rPr>
              <a:t>Cognitive symptoms</a:t>
            </a:r>
          </a:p>
          <a:p>
            <a:pPr lvl="1" eaLnBrk="1" hangingPunct="1"/>
            <a:endParaRPr lang="en-US" altLang="en-US" dirty="0">
              <a:ea typeface="ＭＳ Ｐゴシック" panose="020B0600070205080204" pitchFamily="34" charset="-128"/>
            </a:endParaRPr>
          </a:p>
        </p:txBody>
      </p:sp>
      <p:sp>
        <p:nvSpPr>
          <p:cNvPr id="307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altLang="en-US" dirty="0">
                <a:ea typeface="ＭＳ Ｐゴシック" panose="020B0600070205080204" pitchFamily="34" charset="-128"/>
              </a:rPr>
              <a:t>Treatment of Schizophrenia</a:t>
            </a:r>
          </a:p>
        </p:txBody>
      </p:sp>
      <p:sp>
        <p:nvSpPr>
          <p:cNvPr id="137221" name="Rectangle 5"/>
          <p:cNvSpPr>
            <a:spLocks noGrp="1" noChangeArrowheads="1"/>
          </p:cNvSpPr>
          <p:nvPr>
            <p:ph idx="1"/>
          </p:nvPr>
        </p:nvSpPr>
        <p:spPr/>
        <p:txBody>
          <a:bodyPr/>
          <a:lstStyle/>
          <a:p>
            <a:r>
              <a:rPr lang="en-US" altLang="en-US" sz="2400" dirty="0">
                <a:ea typeface="ＭＳ Ｐゴシック" panose="020B0600070205080204" pitchFamily="34" charset="-128"/>
              </a:rPr>
              <a:t>Standard treatment today</a:t>
            </a:r>
          </a:p>
          <a:p>
            <a:pPr lvl="1"/>
            <a:r>
              <a:rPr lang="en-US" altLang="en-US" sz="2400" dirty="0">
                <a:ea typeface="ＭＳ Ｐゴシック" panose="020B0600070205080204" pitchFamily="34" charset="-128"/>
              </a:rPr>
              <a:t>Antipsychotic medication with some type of psychosocial therapy</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Recent shift from focus on illness and deficit to recovery, promotion of health, </a:t>
            </a:r>
            <a:r>
              <a:rPr lang="en-US" altLang="en-US" b="1" dirty="0">
                <a:ea typeface="ＭＳ Ｐゴシック" panose="020B0600070205080204" pitchFamily="34" charset="-128"/>
              </a:rPr>
              <a:t>independence and self-determination</a:t>
            </a:r>
          </a:p>
        </p:txBody>
      </p:sp>
      <p:sp>
        <p:nvSpPr>
          <p:cNvPr id="5018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r>
              <a:rPr lang="en-US" altLang="en-US" dirty="0">
                <a:ea typeface="ＭＳ Ｐゴシック" panose="020B0600070205080204" pitchFamily="34" charset="-128"/>
              </a:rPr>
              <a:t>Antipsychotic Medication</a:t>
            </a:r>
          </a:p>
        </p:txBody>
      </p:sp>
      <p:sp>
        <p:nvSpPr>
          <p:cNvPr id="165893" name="Rectangle 5"/>
          <p:cNvSpPr>
            <a:spLocks noGrp="1" noChangeArrowheads="1"/>
          </p:cNvSpPr>
          <p:nvPr>
            <p:ph idx="1"/>
          </p:nvPr>
        </p:nvSpPr>
        <p:spPr/>
        <p:txBody>
          <a:bodyPr>
            <a:normAutofit fontScale="92500" lnSpcReduction="10000"/>
          </a:bodyPr>
          <a:lstStyle/>
          <a:p>
            <a:r>
              <a:rPr lang="en-US" altLang="en-US" sz="2400" dirty="0">
                <a:ea typeface="ＭＳ Ｐゴシック" panose="020B0600070205080204" pitchFamily="34" charset="-128"/>
              </a:rPr>
              <a:t>Treats the Positive </a:t>
            </a:r>
            <a:r>
              <a:rPr lang="en-US" altLang="en-US" sz="2400" dirty="0" err="1">
                <a:ea typeface="ＭＳ Ｐゴシック" panose="020B0600070205080204" pitchFamily="34" charset="-128"/>
              </a:rPr>
              <a:t>Sx</a:t>
            </a:r>
            <a:r>
              <a:rPr lang="en-US" altLang="en-US" sz="2400" dirty="0">
                <a:ea typeface="ＭＳ Ｐゴシック" panose="020B0600070205080204" pitchFamily="34" charset="-128"/>
              </a:rPr>
              <a:t>, not neg </a:t>
            </a:r>
            <a:r>
              <a:rPr lang="en-US" altLang="en-US" sz="2400" dirty="0" err="1">
                <a:ea typeface="ＭＳ Ｐゴシック" panose="020B0600070205080204" pitchFamily="34" charset="-128"/>
              </a:rPr>
              <a:t>sx</a:t>
            </a:r>
            <a:endParaRPr lang="en-US" altLang="en-US" sz="2400" dirty="0">
              <a:ea typeface="ＭＳ Ｐゴシック" panose="020B0600070205080204" pitchFamily="34" charset="-128"/>
            </a:endParaRPr>
          </a:p>
          <a:p>
            <a:r>
              <a:rPr lang="en-US" altLang="en-US" sz="1800" dirty="0">
                <a:ea typeface="ＭＳ Ｐゴシック" panose="020B0600070205080204" pitchFamily="34" charset="-128"/>
              </a:rPr>
              <a:t>Thorazine, Haldol</a:t>
            </a:r>
          </a:p>
          <a:p>
            <a:pPr lvl="1"/>
            <a:r>
              <a:rPr lang="en-US" altLang="en-US" dirty="0">
                <a:ea typeface="ＭＳ Ｐゴシック" panose="020B0600070205080204" pitchFamily="34" charset="-128"/>
              </a:rPr>
              <a:t>Introduced in 1955</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First-generation antipsychotics</a:t>
            </a:r>
          </a:p>
          <a:p>
            <a:pPr lvl="1"/>
            <a:r>
              <a:rPr lang="en-US" altLang="en-US" b="1" dirty="0">
                <a:ea typeface="ＭＳ Ｐゴシック" panose="020B0600070205080204" pitchFamily="34" charset="-128"/>
              </a:rPr>
              <a:t>Still viewed as effective treatments</a:t>
            </a:r>
          </a:p>
          <a:p>
            <a:pPr lvl="1"/>
            <a:r>
              <a:rPr lang="en-US" altLang="en-US" dirty="0">
                <a:ea typeface="ＭＳ Ｐゴシック" panose="020B0600070205080204" pitchFamily="34" charset="-128"/>
              </a:rPr>
              <a:t>Reduce dopamine levels</a:t>
            </a:r>
          </a:p>
          <a:p>
            <a:pPr lvl="1"/>
            <a:r>
              <a:rPr lang="en-US" altLang="en-US" b="1" dirty="0">
                <a:ea typeface="ＭＳ Ｐゴシック" panose="020B0600070205080204" pitchFamily="34" charset="-128"/>
              </a:rPr>
              <a:t>Contemporary Tx: Risperdal, Zyprexa, Latuda, Abilify</a:t>
            </a:r>
          </a:p>
          <a:p>
            <a:pPr lvl="1"/>
            <a:endParaRPr lang="en-US" altLang="en-US" b="1" dirty="0">
              <a:ea typeface="ＭＳ Ｐゴシック" panose="020B0600070205080204" pitchFamily="34" charset="-128"/>
            </a:endParaRPr>
          </a:p>
          <a:p>
            <a:r>
              <a:rPr lang="en-US" altLang="en-US" dirty="0">
                <a:ea typeface="ＭＳ Ｐゴシック" panose="020B0600070205080204" pitchFamily="34" charset="-128"/>
              </a:rPr>
              <a:t>Atypical antipsychotics</a:t>
            </a:r>
          </a:p>
          <a:p>
            <a:pPr lvl="1"/>
            <a:r>
              <a:rPr lang="en-US" altLang="en-US" dirty="0">
                <a:ea typeface="ＭＳ Ｐゴシック" panose="020B0600070205080204" pitchFamily="34" charset="-128"/>
              </a:rPr>
              <a:t>Act on both dopamine and serotonin</a:t>
            </a:r>
          </a:p>
        </p:txBody>
      </p:sp>
      <p:sp>
        <p:nvSpPr>
          <p:cNvPr id="51204"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a:ea typeface="ＭＳ Ｐゴシック" panose="020B0600070205080204" pitchFamily="34" charset="-128"/>
              </a:rPr>
              <a:t>Medication Side Effects: Extrapyramidal Symptoms</a:t>
            </a:r>
          </a:p>
        </p:txBody>
      </p:sp>
      <p:sp>
        <p:nvSpPr>
          <p:cNvPr id="52227" name="Rectangle 3"/>
          <p:cNvSpPr>
            <a:spLocks noGrp="1" noChangeArrowheads="1"/>
          </p:cNvSpPr>
          <p:nvPr>
            <p:ph idx="1"/>
          </p:nvPr>
        </p:nvSpPr>
        <p:spPr>
          <a:xfrm>
            <a:off x="827700" y="2590800"/>
            <a:ext cx="6711654" cy="3657606"/>
          </a:xfrm>
        </p:spPr>
        <p:txBody>
          <a:bodyPr/>
          <a:lstStyle/>
          <a:p>
            <a:pPr marL="0" indent="0" algn="ctr">
              <a:buNone/>
            </a:pPr>
            <a:r>
              <a:rPr lang="en-US" altLang="en-US" sz="2400" b="1" u="sng" dirty="0">
                <a:ea typeface="ＭＳ Ｐゴシック" panose="020B0600070205080204" pitchFamily="34" charset="-128"/>
              </a:rPr>
              <a:t>Drop in Dopamine Levels</a:t>
            </a:r>
          </a:p>
          <a:p>
            <a:pPr marL="0" indent="0" algn="ctr">
              <a:buNone/>
            </a:pPr>
            <a:endParaRPr lang="en-US" altLang="en-US" b="1" u="sng" dirty="0">
              <a:ea typeface="ＭＳ Ｐゴシック" panose="020B0600070205080204" pitchFamily="34" charset="-128"/>
            </a:endParaRPr>
          </a:p>
          <a:p>
            <a:r>
              <a:rPr lang="en-US" altLang="en-US" dirty="0">
                <a:ea typeface="ＭＳ Ｐゴシック" panose="020B0600070205080204" pitchFamily="34" charset="-128"/>
              </a:rPr>
              <a:t>Parkinsonism</a:t>
            </a:r>
          </a:p>
          <a:p>
            <a:pPr lvl="1"/>
            <a:r>
              <a:rPr lang="en-US" altLang="en-US" dirty="0">
                <a:ea typeface="ＭＳ Ｐゴシック" panose="020B0600070205080204" pitchFamily="34" charset="-128"/>
              </a:rPr>
              <a:t>Muscle tremors, shakiness, immobility</a:t>
            </a:r>
          </a:p>
          <a:p>
            <a:r>
              <a:rPr lang="en-US" altLang="en-US" dirty="0">
                <a:ea typeface="ＭＳ Ｐゴシック" panose="020B0600070205080204" pitchFamily="34" charset="-128"/>
              </a:rPr>
              <a:t>Dystonia</a:t>
            </a:r>
          </a:p>
          <a:p>
            <a:pPr lvl="1"/>
            <a:r>
              <a:rPr lang="en-US" altLang="en-US" dirty="0">
                <a:ea typeface="ＭＳ Ｐゴシック" panose="020B0600070205080204" pitchFamily="34" charset="-128"/>
              </a:rPr>
              <a:t>Involuntary muscle contractions in limbs and tongue</a:t>
            </a:r>
          </a:p>
          <a:p>
            <a:r>
              <a:rPr lang="en-US" altLang="en-US" dirty="0">
                <a:ea typeface="ＭＳ Ｐゴシック" panose="020B0600070205080204" pitchFamily="34" charset="-128"/>
              </a:rPr>
              <a:t>Akathesia</a:t>
            </a:r>
          </a:p>
          <a:p>
            <a:pPr lvl="1"/>
            <a:r>
              <a:rPr lang="en-US" altLang="en-US" dirty="0">
                <a:ea typeface="ＭＳ Ｐゴシック" panose="020B0600070205080204" pitchFamily="34" charset="-128"/>
              </a:rPr>
              <a:t>Motor restlessness</a:t>
            </a:r>
          </a:p>
        </p:txBody>
      </p:sp>
      <p:sp>
        <p:nvSpPr>
          <p:cNvPr id="5222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Side Effects of Antipsychotic Medication</a:t>
            </a: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Neuroleptic malignant syndrome</a:t>
            </a:r>
          </a:p>
          <a:p>
            <a:pPr lvl="1"/>
            <a:r>
              <a:rPr lang="en-US" altLang="en-US" dirty="0">
                <a:ea typeface="ＭＳ Ｐゴシック" panose="020B0600070205080204" pitchFamily="34" charset="-128"/>
              </a:rPr>
              <a:t>Muscle rigidity</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Tardive dyskinesia</a:t>
            </a:r>
          </a:p>
          <a:p>
            <a:pPr lvl="1"/>
            <a:r>
              <a:rPr lang="en-US" altLang="en-US" dirty="0">
                <a:ea typeface="ＭＳ Ｐゴシック" panose="020B0600070205080204" pitchFamily="34" charset="-128"/>
              </a:rPr>
              <a:t>Involuntary and rhythmic tongue movement</a:t>
            </a:r>
          </a:p>
          <a:p>
            <a:pPr lvl="1"/>
            <a:r>
              <a:rPr lang="en-US" altLang="en-US" dirty="0">
                <a:ea typeface="ＭＳ Ｐゴシック" panose="020B0600070205080204" pitchFamily="34" charset="-128"/>
              </a:rPr>
              <a:t>Chronic condition/ </a:t>
            </a:r>
            <a:r>
              <a:rPr lang="en-US" altLang="en-US" b="1" dirty="0">
                <a:ea typeface="ＭＳ Ｐゴシック" panose="020B0600070205080204" pitchFamily="34" charset="-128"/>
              </a:rPr>
              <a:t>permanent damage</a:t>
            </a:r>
          </a:p>
          <a:p>
            <a:pPr marL="457200" lvl="1" indent="0">
              <a:buNone/>
            </a:pPr>
            <a:endParaRPr lang="en-US" altLang="en-US" dirty="0">
              <a:ea typeface="ＭＳ Ｐゴシック" panose="020B0600070205080204" pitchFamily="34" charset="-128"/>
            </a:endParaRPr>
          </a:p>
          <a:p>
            <a:r>
              <a:rPr lang="en-US" altLang="en-US" u="sng" dirty="0">
                <a:ea typeface="ＭＳ Ｐゴシック" panose="020B0600070205080204" pitchFamily="34" charset="-128"/>
              </a:rPr>
              <a:t>Metabolic syndrome- </a:t>
            </a:r>
            <a:r>
              <a:rPr lang="en-US" altLang="en-US" dirty="0">
                <a:ea typeface="ＭＳ Ｐゴシック" panose="020B0600070205080204" pitchFamily="34" charset="-128"/>
              </a:rPr>
              <a:t>cluster of conditions (hypertension, diabetes, high cholesterol) increase heart attack/stroke/coma</a:t>
            </a:r>
          </a:p>
          <a:p>
            <a:endParaRPr lang="en-US" dirty="0"/>
          </a:p>
        </p:txBody>
      </p:sp>
    </p:spTree>
    <p:extLst>
      <p:ext uri="{BB962C8B-B14F-4D97-AF65-F5344CB8AC3E}">
        <p14:creationId xmlns:p14="http://schemas.microsoft.com/office/powerpoint/2010/main" val="2946064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altLang="en-US" dirty="0">
                <a:ea typeface="ＭＳ Ｐゴシック" panose="020B0600070205080204" pitchFamily="34" charset="-128"/>
              </a:rPr>
              <a:t>Medication Effectiveness</a:t>
            </a:r>
          </a:p>
        </p:txBody>
      </p:sp>
      <p:sp>
        <p:nvSpPr>
          <p:cNvPr id="138245" name="Rectangle 5"/>
          <p:cNvSpPr>
            <a:spLocks noGrp="1" noChangeArrowheads="1"/>
          </p:cNvSpPr>
          <p:nvPr>
            <p:ph idx="1"/>
          </p:nvPr>
        </p:nvSpPr>
        <p:spPr/>
        <p:txBody>
          <a:bodyPr>
            <a:normAutofit/>
          </a:bodyPr>
          <a:lstStyle/>
          <a:p>
            <a:r>
              <a:rPr lang="en-US" altLang="en-US" sz="2400" dirty="0">
                <a:ea typeface="ＭＳ Ｐゴシック" panose="020B0600070205080204" pitchFamily="34" charset="-128"/>
              </a:rPr>
              <a:t>Older and newer medications have same effectiveness</a:t>
            </a:r>
          </a:p>
          <a:p>
            <a:pPr lvl="1"/>
            <a:r>
              <a:rPr lang="en-US" altLang="en-US" sz="2400" dirty="0">
                <a:ea typeface="ＭＳ Ｐゴシック" panose="020B0600070205080204" pitchFamily="34" charset="-128"/>
              </a:rPr>
              <a:t>Newer medications much more costly</a:t>
            </a:r>
          </a:p>
          <a:p>
            <a:pPr lvl="1"/>
            <a:r>
              <a:rPr lang="en-US" altLang="en-US" sz="2400" dirty="0">
                <a:ea typeface="ＭＳ Ｐゴシック" panose="020B0600070205080204" pitchFamily="34" charset="-128"/>
              </a:rPr>
              <a:t>Newer medication less side effects</a:t>
            </a:r>
          </a:p>
          <a:p>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Between 50 and 75 percent of patients discontinue use of antipsychotics</a:t>
            </a:r>
          </a:p>
          <a:p>
            <a:pPr lvl="1"/>
            <a:r>
              <a:rPr lang="en-US" altLang="en-US" sz="2400" dirty="0">
                <a:ea typeface="ＭＳ Ｐゴシック" panose="020B0600070205080204" pitchFamily="34" charset="-128"/>
              </a:rPr>
              <a:t>Complaints of side effects</a:t>
            </a:r>
          </a:p>
        </p:txBody>
      </p:sp>
      <p:sp>
        <p:nvSpPr>
          <p:cNvPr id="5325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r>
              <a:rPr lang="en-US" altLang="en-US" dirty="0">
                <a:ea typeface="ＭＳ Ｐゴシック" panose="020B0600070205080204" pitchFamily="34" charset="-128"/>
              </a:rPr>
              <a:t>Psychosocial Therapy</a:t>
            </a:r>
          </a:p>
        </p:txBody>
      </p:sp>
      <p:sp>
        <p:nvSpPr>
          <p:cNvPr id="158725" name="Rectangle 5"/>
          <p:cNvSpPr>
            <a:spLocks noGrp="1" noChangeArrowheads="1"/>
          </p:cNvSpPr>
          <p:nvPr>
            <p:ph idx="1"/>
          </p:nvPr>
        </p:nvSpPr>
        <p:spPr/>
        <p:txBody>
          <a:bodyPr/>
          <a:lstStyle/>
          <a:p>
            <a:r>
              <a:rPr lang="en-US" altLang="en-US" sz="2400" dirty="0">
                <a:ea typeface="ＭＳ Ｐゴシック" panose="020B0600070205080204" pitchFamily="34" charset="-128"/>
              </a:rPr>
              <a:t>Inpatient approaches</a:t>
            </a:r>
          </a:p>
          <a:p>
            <a:pPr lvl="1"/>
            <a:r>
              <a:rPr lang="en-US" altLang="en-US" u="sng" dirty="0">
                <a:ea typeface="ＭＳ Ｐゴシック" panose="020B0600070205080204" pitchFamily="34" charset="-128"/>
              </a:rPr>
              <a:t>Milieu therapy </a:t>
            </a:r>
            <a:r>
              <a:rPr lang="en-US" altLang="en-US" dirty="0">
                <a:ea typeface="ＭＳ Ｐゴシック" panose="020B0600070205080204" pitchFamily="34" charset="-128"/>
              </a:rPr>
              <a:t>(hospital as community and patients have responsibilities) and behavioral therapy can be beneficial</a:t>
            </a:r>
          </a:p>
          <a:p>
            <a:pPr lvl="2"/>
            <a:r>
              <a:rPr lang="en-US" altLang="en-US" b="1" dirty="0">
                <a:ea typeface="ＭＳ Ｐゴシック" panose="020B0600070205080204" pitchFamily="34" charset="-128"/>
              </a:rPr>
              <a:t>Psychosocial skills training: increasing appropriate self-care, conversational skills, and job skills</a:t>
            </a:r>
          </a:p>
          <a:p>
            <a:pPr lvl="2"/>
            <a:r>
              <a:rPr lang="en-US" altLang="en-US" dirty="0">
                <a:ea typeface="ＭＳ Ｐゴシック" panose="020B0600070205080204" pitchFamily="34" charset="-128"/>
              </a:rPr>
              <a:t>Undesirable behaviors are decreased through reinforcement and modeling techniques</a:t>
            </a:r>
          </a:p>
          <a:p>
            <a:pPr lvl="2"/>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Community homes can assist in transition from inpatient programs to community living; </a:t>
            </a:r>
            <a:r>
              <a:rPr lang="en-US" altLang="en-US" b="1" dirty="0">
                <a:ea typeface="ＭＳ Ｐゴシック" panose="020B0600070205080204" pitchFamily="34" charset="-128"/>
              </a:rPr>
              <a:t>Independent Living Skill Building</a:t>
            </a:r>
          </a:p>
        </p:txBody>
      </p:sp>
      <p:sp>
        <p:nvSpPr>
          <p:cNvPr id="5427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en-US" altLang="en-US" dirty="0">
                <a:ea typeface="ＭＳ Ｐゴシック" panose="020B0600070205080204" pitchFamily="34" charset="-128"/>
              </a:rPr>
              <a:t>Cognitive-Behavioral Therapy</a:t>
            </a:r>
          </a:p>
        </p:txBody>
      </p:sp>
      <p:sp>
        <p:nvSpPr>
          <p:cNvPr id="159749" name="Rectangle 5"/>
          <p:cNvSpPr>
            <a:spLocks noGrp="1" noChangeArrowheads="1"/>
          </p:cNvSpPr>
          <p:nvPr>
            <p:ph idx="1"/>
          </p:nvPr>
        </p:nvSpPr>
        <p:spPr/>
        <p:txBody>
          <a:bodyPr/>
          <a:lstStyle/>
          <a:p>
            <a:r>
              <a:rPr lang="en-US" altLang="en-US" dirty="0">
                <a:ea typeface="ＭＳ Ｐゴシック" panose="020B0600070205080204" pitchFamily="34" charset="-128"/>
              </a:rPr>
              <a:t>Teach </a:t>
            </a:r>
            <a:r>
              <a:rPr lang="en-US" altLang="en-US" b="1" dirty="0">
                <a:ea typeface="ＭＳ Ｐゴシック" panose="020B0600070205080204" pitchFamily="34" charset="-128"/>
              </a:rPr>
              <a:t>coping skills </a:t>
            </a:r>
            <a:r>
              <a:rPr lang="en-US" altLang="en-US" dirty="0">
                <a:ea typeface="ＭＳ Ｐゴシック" panose="020B0600070205080204" pitchFamily="34" charset="-128"/>
              </a:rPr>
              <a:t>that allow clients to manage their positive and negative symptoms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18-month follow up results:</a:t>
            </a:r>
          </a:p>
          <a:p>
            <a:pPr lvl="1"/>
            <a:r>
              <a:rPr lang="en-US" altLang="en-US" dirty="0">
                <a:ea typeface="ＭＳ Ｐゴシック" panose="020B0600070205080204" pitchFamily="34" charset="-128"/>
              </a:rPr>
              <a:t>Those receiving CBT demonstrated more days of normal functioning compared to those treated with medication and contact with a psychiatric nurse</a:t>
            </a:r>
          </a:p>
          <a:p>
            <a:pPr lvl="1"/>
            <a:endParaRPr lang="en-US" altLang="en-US" dirty="0">
              <a:ea typeface="ＭＳ Ｐゴシック" panose="020B0600070205080204" pitchFamily="34" charset="-128"/>
            </a:endParaRPr>
          </a:p>
        </p:txBody>
      </p:sp>
      <p:sp>
        <p:nvSpPr>
          <p:cNvPr id="5530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51"/>
            <a:ext cx="9139518" cy="1740049"/>
          </a:xfrm>
        </p:spPr>
        <p:txBody>
          <a:bodyPr/>
          <a:lstStyle/>
          <a:p>
            <a:r>
              <a:rPr lang="en-US" dirty="0"/>
              <a:t>Negative Expectancy Appraisals Associated with Negative Symptoms</a:t>
            </a:r>
          </a:p>
        </p:txBody>
      </p:sp>
      <p:pic>
        <p:nvPicPr>
          <p:cNvPr id="3" name="Picture 2" descr="Negative expectancy appraisals associated with negative symptoms"/>
          <p:cNvPicPr>
            <a:picLocks noChangeAspect="1"/>
          </p:cNvPicPr>
          <p:nvPr/>
        </p:nvPicPr>
        <p:blipFill>
          <a:blip r:embed="rId3"/>
          <a:stretch>
            <a:fillRect/>
          </a:stretch>
        </p:blipFill>
        <p:spPr>
          <a:xfrm>
            <a:off x="91018" y="2209800"/>
            <a:ext cx="8957481" cy="2514600"/>
          </a:xfrm>
          <a:prstGeom prst="rect">
            <a:avLst/>
          </a:prstGeom>
        </p:spPr>
      </p:pic>
    </p:spTree>
    <p:extLst>
      <p:ext uri="{BB962C8B-B14F-4D97-AF65-F5344CB8AC3E}">
        <p14:creationId xmlns:p14="http://schemas.microsoft.com/office/powerpoint/2010/main" val="2985949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a:ea typeface="ＭＳ Ｐゴシック" panose="020B0600070205080204" pitchFamily="34" charset="-128"/>
              </a:rPr>
              <a:t>Cognitive-Behavioral Therapy Steps</a:t>
            </a:r>
          </a:p>
        </p:txBody>
      </p:sp>
      <p:sp>
        <p:nvSpPr>
          <p:cNvPr id="56323" name="Rectangle 3"/>
          <p:cNvSpPr>
            <a:spLocks noGrp="1" noChangeArrowheads="1"/>
          </p:cNvSpPr>
          <p:nvPr>
            <p:ph idx="1"/>
          </p:nvPr>
        </p:nvSpPr>
        <p:spPr/>
        <p:txBody>
          <a:bodyPr/>
          <a:lstStyle/>
          <a:p>
            <a:r>
              <a:rPr lang="en-US" altLang="en-US" dirty="0">
                <a:ea typeface="ＭＳ Ｐゴシック" panose="020B0600070205080204" pitchFamily="34" charset="-128"/>
              </a:rPr>
              <a:t>Engagement</a:t>
            </a:r>
          </a:p>
          <a:p>
            <a:r>
              <a:rPr lang="en-US" altLang="en-US" dirty="0">
                <a:ea typeface="ＭＳ Ｐゴシック" panose="020B0600070205080204" pitchFamily="34" charset="-128"/>
              </a:rPr>
              <a:t>Assessment</a:t>
            </a:r>
          </a:p>
          <a:p>
            <a:r>
              <a:rPr lang="en-US" altLang="en-US" b="1" dirty="0">
                <a:ea typeface="ＭＳ Ｐゴシック" panose="020B0600070205080204" pitchFamily="34" charset="-128"/>
              </a:rPr>
              <a:t>Identification of negative beliefs</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Collaborative analysis of symptoms</a:t>
            </a:r>
          </a:p>
          <a:p>
            <a:r>
              <a:rPr lang="en-US" altLang="en-US" b="1" dirty="0">
                <a:ea typeface="ＭＳ Ｐゴシック" panose="020B0600070205080204" pitchFamily="34" charset="-128"/>
              </a:rPr>
              <a:t>Development of alternative explanations</a:t>
            </a:r>
          </a:p>
          <a:p>
            <a:r>
              <a:rPr lang="en-US" altLang="en-US" dirty="0">
                <a:ea typeface="ＭＳ Ｐゴシック" panose="020B0600070205080204" pitchFamily="34" charset="-128"/>
              </a:rPr>
              <a:t>Recent approach</a:t>
            </a:r>
          </a:p>
          <a:p>
            <a:pPr lvl="1"/>
            <a:r>
              <a:rPr lang="en-US" altLang="en-US" dirty="0">
                <a:ea typeface="ＭＳ Ｐゴシック" panose="020B0600070205080204" pitchFamily="34" charset="-128"/>
              </a:rPr>
              <a:t>Teach clients to accept hallucinations in a nonjudgmental manner</a:t>
            </a:r>
          </a:p>
        </p:txBody>
      </p:sp>
      <p:sp>
        <p:nvSpPr>
          <p:cNvPr id="56324"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r>
              <a:rPr lang="en-US" altLang="en-US" dirty="0">
                <a:ea typeface="ＭＳ Ｐゴシック" panose="020B0600070205080204" pitchFamily="34" charset="-128"/>
              </a:rPr>
              <a:t>Interventions Focusing on Family Communication and Education</a:t>
            </a:r>
          </a:p>
        </p:txBody>
      </p:sp>
      <p:sp>
        <p:nvSpPr>
          <p:cNvPr id="139269" name="Rectangle 5"/>
          <p:cNvSpPr>
            <a:spLocks noGrp="1" noChangeArrowheads="1"/>
          </p:cNvSpPr>
          <p:nvPr>
            <p:ph idx="1"/>
          </p:nvPr>
        </p:nvSpPr>
        <p:spPr>
          <a:xfrm>
            <a:off x="866437" y="2438400"/>
            <a:ext cx="6711654" cy="4195481"/>
          </a:xfrm>
        </p:spPr>
        <p:txBody>
          <a:bodyPr/>
          <a:lstStyle/>
          <a:p>
            <a:r>
              <a:rPr lang="en-US" altLang="en-US" dirty="0">
                <a:ea typeface="ＭＳ Ｐゴシック" panose="020B0600070205080204" pitchFamily="34" charset="-128"/>
              </a:rPr>
              <a:t>Normalize family experience</a:t>
            </a:r>
          </a:p>
          <a:p>
            <a:r>
              <a:rPr lang="en-US" altLang="en-US" dirty="0">
                <a:ea typeface="ＭＳ Ｐゴシック" panose="020B0600070205080204" pitchFamily="34" charset="-128"/>
              </a:rPr>
              <a:t>Demonstrate concern, empathy, sympathy</a:t>
            </a:r>
          </a:p>
          <a:p>
            <a:r>
              <a:rPr lang="en-US" altLang="en-US" b="1" dirty="0">
                <a:ea typeface="ＭＳ Ｐゴシック" panose="020B0600070205080204" pitchFamily="34" charset="-128"/>
              </a:rPr>
              <a:t>Educate family members about schizophrenia</a:t>
            </a:r>
          </a:p>
          <a:p>
            <a:r>
              <a:rPr lang="en-US" altLang="en-US" b="1" dirty="0">
                <a:ea typeface="ＭＳ Ｐゴシック" panose="020B0600070205080204" pitchFamily="34" charset="-128"/>
              </a:rPr>
              <a:t>Reduce criticism/blame</a:t>
            </a:r>
          </a:p>
          <a:p>
            <a:r>
              <a:rPr lang="en-US" altLang="en-US" dirty="0">
                <a:ea typeface="ＭＳ Ｐゴシック" panose="020B0600070205080204" pitchFamily="34" charset="-128"/>
              </a:rPr>
              <a:t>Identify strengths and competencies</a:t>
            </a:r>
          </a:p>
          <a:p>
            <a:r>
              <a:rPr lang="en-US" altLang="en-US" b="1" dirty="0">
                <a:ea typeface="ＭＳ Ｐゴシック" panose="020B0600070205080204" pitchFamily="34" charset="-128"/>
              </a:rPr>
              <a:t>Develop problem solving and stress management skills</a:t>
            </a:r>
          </a:p>
          <a:p>
            <a:pPr lvl="1"/>
            <a:r>
              <a:rPr lang="en-US" altLang="en-US" b="1" dirty="0">
                <a:ea typeface="ＭＳ Ｐゴシック" panose="020B0600070205080204" pitchFamily="34" charset="-128"/>
              </a:rPr>
              <a:t>Strengthen communication</a:t>
            </a:r>
          </a:p>
        </p:txBody>
      </p:sp>
      <p:sp>
        <p:nvSpPr>
          <p:cNvPr id="5837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Positive Symptoms of Schizophrenia</a:t>
            </a:r>
          </a:p>
        </p:txBody>
      </p:sp>
      <p:sp>
        <p:nvSpPr>
          <p:cNvPr id="83977" name="Rectangle 9"/>
          <p:cNvSpPr>
            <a:spLocks noGrp="1" noChangeArrowheads="1"/>
          </p:cNvSpPr>
          <p:nvPr>
            <p:ph idx="1"/>
          </p:nvPr>
        </p:nvSpPr>
        <p:spPr/>
        <p:txBody>
          <a:bodyPr/>
          <a:lstStyle/>
          <a:p>
            <a:pPr eaLnBrk="1" hangingPunct="1"/>
            <a:r>
              <a:rPr lang="en-US" altLang="en-US" dirty="0">
                <a:ea typeface="ＭＳ Ｐゴシック" panose="020B0600070205080204" pitchFamily="34" charset="-128"/>
              </a:rPr>
              <a:t>Delusions</a:t>
            </a:r>
          </a:p>
          <a:p>
            <a:pPr eaLnBrk="1" hangingPunct="1"/>
            <a:r>
              <a:rPr lang="en-US" altLang="en-US" dirty="0">
                <a:ea typeface="ＭＳ Ｐゴシック" panose="020B0600070205080204" pitchFamily="34" charset="-128"/>
              </a:rPr>
              <a:t>Hallucinations</a:t>
            </a:r>
          </a:p>
          <a:p>
            <a:pPr eaLnBrk="1" hangingPunct="1"/>
            <a:r>
              <a:rPr lang="en-US" altLang="en-US" dirty="0">
                <a:ea typeface="ＭＳ Ｐゴシック" panose="020B0600070205080204" pitchFamily="34" charset="-128"/>
              </a:rPr>
              <a:t>Disordered thinking</a:t>
            </a:r>
          </a:p>
          <a:p>
            <a:pPr eaLnBrk="1" hangingPunct="1"/>
            <a:r>
              <a:rPr lang="en-US" altLang="en-US" dirty="0">
                <a:ea typeface="ＭＳ Ｐゴシック" panose="020B0600070205080204" pitchFamily="34" charset="-128"/>
              </a:rPr>
              <a:t>Incoherent communication</a:t>
            </a:r>
          </a:p>
          <a:p>
            <a:pPr eaLnBrk="1" hangingPunct="1"/>
            <a:r>
              <a:rPr lang="en-US" altLang="en-US" dirty="0">
                <a:ea typeface="ＭＳ Ｐゴシック" panose="020B0600070205080204" pitchFamily="34" charset="-128"/>
              </a:rPr>
              <a:t>Bizarre behavior</a:t>
            </a:r>
          </a:p>
          <a:p>
            <a:pPr eaLnBrk="1" hangingPunct="1"/>
            <a:r>
              <a:rPr lang="en-US" altLang="en-US" dirty="0">
                <a:ea typeface="ＭＳ Ｐゴシック" panose="020B0600070205080204" pitchFamily="34" charset="-128"/>
              </a:rPr>
              <a:t>Symptoms range in severity, and may persist or fluctuate</a:t>
            </a:r>
          </a:p>
          <a:p>
            <a:pPr eaLnBrk="1" hangingPunct="1"/>
            <a:r>
              <a:rPr lang="en-US" altLang="en-US" dirty="0">
                <a:ea typeface="ＭＳ Ｐゴシック" panose="020B0600070205080204" pitchFamily="34" charset="-128"/>
              </a:rPr>
              <a:t>Poor insight</a:t>
            </a:r>
          </a:p>
          <a:p>
            <a:pPr lvl="1" eaLnBrk="1" hangingPunct="1"/>
            <a:r>
              <a:rPr lang="en-US" altLang="en-US" dirty="0">
                <a:ea typeface="ＭＳ Ｐゴシック" panose="020B0600070205080204" pitchFamily="34" charset="-128"/>
              </a:rPr>
              <a:t>Failure to recognize symptoms as abnormal</a:t>
            </a:r>
          </a:p>
        </p:txBody>
      </p:sp>
      <p:sp>
        <p:nvSpPr>
          <p:cNvPr id="410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Schizophrenia Spectrum Disorders</a:t>
            </a:r>
          </a:p>
        </p:txBody>
      </p:sp>
      <p:sp>
        <p:nvSpPr>
          <p:cNvPr id="2" name="Content Placeholder 1"/>
          <p:cNvSpPr>
            <a:spLocks noGrp="1"/>
          </p:cNvSpPr>
          <p:nvPr>
            <p:ph idx="1"/>
          </p:nvPr>
        </p:nvSpPr>
        <p:spPr/>
        <p:txBody>
          <a:bodyPr>
            <a:normAutofit/>
          </a:bodyPr>
          <a:lstStyle/>
          <a:p>
            <a:r>
              <a:rPr lang="en-US" sz="2800" dirty="0"/>
              <a:t>Delusional disorder</a:t>
            </a:r>
          </a:p>
          <a:p>
            <a:r>
              <a:rPr lang="en-US" sz="2800" dirty="0"/>
              <a:t>Brief psychotic disorder</a:t>
            </a:r>
          </a:p>
          <a:p>
            <a:r>
              <a:rPr lang="en-US" sz="2800" dirty="0"/>
              <a:t>Schizophreniform disorder</a:t>
            </a:r>
          </a:p>
          <a:p>
            <a:r>
              <a:rPr lang="en-US" sz="2800" dirty="0"/>
              <a:t>Schizoaffective disorder</a:t>
            </a:r>
          </a:p>
        </p:txBody>
      </p:sp>
    </p:spTree>
    <p:extLst>
      <p:ext uri="{BB962C8B-B14F-4D97-AF65-F5344CB8AC3E}">
        <p14:creationId xmlns:p14="http://schemas.microsoft.com/office/powerpoint/2010/main" val="1700170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Spectrum and Other Psychotic Disorders</a:t>
            </a:r>
          </a:p>
        </p:txBody>
      </p:sp>
      <p:pic>
        <p:nvPicPr>
          <p:cNvPr id="3" name="Picture 2" descr="Schizophrenia spectrum and other psychotic disorders"/>
          <p:cNvPicPr>
            <a:picLocks noChangeAspect="1"/>
          </p:cNvPicPr>
          <p:nvPr/>
        </p:nvPicPr>
        <p:blipFill>
          <a:blip r:embed="rId3"/>
          <a:stretch>
            <a:fillRect/>
          </a:stretch>
        </p:blipFill>
        <p:spPr>
          <a:xfrm>
            <a:off x="781406" y="1447800"/>
            <a:ext cx="7576705" cy="4762500"/>
          </a:xfrm>
          <a:prstGeom prst="rect">
            <a:avLst/>
          </a:prstGeom>
        </p:spPr>
      </p:pic>
    </p:spTree>
    <p:extLst>
      <p:ext uri="{BB962C8B-B14F-4D97-AF65-F5344CB8AC3E}">
        <p14:creationId xmlns:p14="http://schemas.microsoft.com/office/powerpoint/2010/main" val="2513928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Some Schizophrenia Spectrum Disorders</a:t>
            </a:r>
          </a:p>
        </p:txBody>
      </p:sp>
      <p:pic>
        <p:nvPicPr>
          <p:cNvPr id="5" name="Picture 4" descr="Comparison of Brief Psychotic Disorder, Schizophreniform Disorder, and Schizophrenia"/>
          <p:cNvPicPr>
            <a:picLocks noChangeAspect="1"/>
          </p:cNvPicPr>
          <p:nvPr/>
        </p:nvPicPr>
        <p:blipFill>
          <a:blip r:embed="rId3"/>
          <a:stretch>
            <a:fillRect/>
          </a:stretch>
        </p:blipFill>
        <p:spPr>
          <a:xfrm>
            <a:off x="150159" y="2209800"/>
            <a:ext cx="8839199" cy="2590800"/>
          </a:xfrm>
          <a:prstGeom prst="rect">
            <a:avLst/>
          </a:prstGeom>
        </p:spPr>
      </p:pic>
    </p:spTree>
    <p:extLst>
      <p:ext uri="{BB962C8B-B14F-4D97-AF65-F5344CB8AC3E}">
        <p14:creationId xmlns:p14="http://schemas.microsoft.com/office/powerpoint/2010/main" val="1975343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Contemporary Trends and Future Directions</a:t>
            </a:r>
          </a:p>
        </p:txBody>
      </p:sp>
      <p:sp>
        <p:nvSpPr>
          <p:cNvPr id="2" name="Content Placeholder 1"/>
          <p:cNvSpPr>
            <a:spLocks noGrp="1"/>
          </p:cNvSpPr>
          <p:nvPr>
            <p:ph idx="1"/>
          </p:nvPr>
        </p:nvSpPr>
        <p:spPr/>
        <p:txBody>
          <a:bodyPr>
            <a:normAutofit/>
          </a:bodyPr>
          <a:lstStyle/>
          <a:p>
            <a:r>
              <a:rPr lang="en-US" dirty="0"/>
              <a:t>Early identification and treatment of high risk individuals</a:t>
            </a:r>
          </a:p>
          <a:p>
            <a:pPr lvl="1"/>
            <a:r>
              <a:rPr lang="en-US" sz="2000" dirty="0"/>
              <a:t>Prophylactic treatment to prevent onset</a:t>
            </a:r>
          </a:p>
          <a:p>
            <a:pPr lvl="2"/>
            <a:r>
              <a:rPr lang="en-US" sz="2000" dirty="0"/>
              <a:t>Antipsychotics</a:t>
            </a:r>
          </a:p>
          <a:p>
            <a:pPr lvl="2"/>
            <a:endParaRPr lang="en-US" sz="2000" dirty="0"/>
          </a:p>
          <a:p>
            <a:pPr lvl="2"/>
            <a:r>
              <a:rPr lang="en-US" sz="2000" dirty="0"/>
              <a:t>Therapy - improve stress management; family functioning</a:t>
            </a:r>
          </a:p>
        </p:txBody>
      </p:sp>
    </p:spTree>
    <p:extLst>
      <p:ext uri="{BB962C8B-B14F-4D97-AF65-F5344CB8AC3E}">
        <p14:creationId xmlns:p14="http://schemas.microsoft.com/office/powerpoint/2010/main" val="2114310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34D2-93AA-40F9-BEA8-B0791A05768F}"/>
              </a:ext>
            </a:extLst>
          </p:cNvPr>
          <p:cNvSpPr>
            <a:spLocks noGrp="1"/>
          </p:cNvSpPr>
          <p:nvPr>
            <p:ph type="title"/>
          </p:nvPr>
        </p:nvSpPr>
        <p:spPr/>
        <p:txBody>
          <a:bodyPr/>
          <a:lstStyle/>
          <a:p>
            <a:r>
              <a:rPr lang="en-US"/>
              <a:t>Life </a:t>
            </a:r>
            <a:r>
              <a:rPr lang="en-US" dirty="0"/>
              <a:t>with Schizophrenia</a:t>
            </a:r>
          </a:p>
        </p:txBody>
      </p:sp>
      <p:sp>
        <p:nvSpPr>
          <p:cNvPr id="3" name="Content Placeholder 2">
            <a:extLst>
              <a:ext uri="{FF2B5EF4-FFF2-40B4-BE49-F238E27FC236}">
                <a16:creationId xmlns:a16="http://schemas.microsoft.com/office/drawing/2014/main" id="{6EB96C2F-AB2F-486D-A40F-A96F7D491EDE}"/>
              </a:ext>
            </a:extLst>
          </p:cNvPr>
          <p:cNvSpPr>
            <a:spLocks noGrp="1"/>
          </p:cNvSpPr>
          <p:nvPr>
            <p:ph idx="1"/>
          </p:nvPr>
        </p:nvSpPr>
        <p:spPr/>
        <p:txBody>
          <a:bodyPr>
            <a:normAutofit/>
          </a:bodyPr>
          <a:lstStyle/>
          <a:p>
            <a:pPr lvl="1"/>
            <a:r>
              <a:rPr lang="en-US" dirty="0"/>
              <a:t>Living with Hallucinations</a:t>
            </a:r>
          </a:p>
          <a:p>
            <a:r>
              <a:rPr lang="en-US" dirty="0">
                <a:hlinkClick r:id="rId2"/>
              </a:rPr>
              <a:t>https://www.cnn.com/videos/us/2014/06/09/ac-dnt-schizophrenia-simulator.cnn</a:t>
            </a:r>
            <a:endParaRPr lang="en-US" dirty="0"/>
          </a:p>
          <a:p>
            <a:endParaRPr lang="en-US" dirty="0"/>
          </a:p>
          <a:p>
            <a:endParaRPr lang="en-US" dirty="0"/>
          </a:p>
          <a:p>
            <a:pPr lvl="1"/>
            <a:r>
              <a:rPr lang="en-US" dirty="0"/>
              <a:t>Four Individuals  with </a:t>
            </a:r>
            <a:r>
              <a:rPr lang="en-US" dirty="0" err="1"/>
              <a:t>Sz</a:t>
            </a:r>
            <a:endParaRPr lang="en-US" dirty="0"/>
          </a:p>
          <a:p>
            <a:r>
              <a:rPr lang="en-US" dirty="0">
                <a:hlinkClick r:id="rId3"/>
              </a:rPr>
              <a:t>https://www.youtube.com/watch?v=bWaFqw8XnpA</a:t>
            </a:r>
            <a:endParaRPr lang="en-US" dirty="0"/>
          </a:p>
          <a:p>
            <a:endParaRPr lang="en-US" dirty="0"/>
          </a:p>
          <a:p>
            <a:endParaRPr lang="en-US" dirty="0"/>
          </a:p>
        </p:txBody>
      </p:sp>
    </p:spTree>
    <p:extLst>
      <p:ext uri="{BB962C8B-B14F-4D97-AF65-F5344CB8AC3E}">
        <p14:creationId xmlns:p14="http://schemas.microsoft.com/office/powerpoint/2010/main" val="4131352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a:t>
            </a:r>
          </a:p>
        </p:txBody>
      </p:sp>
      <p:sp>
        <p:nvSpPr>
          <p:cNvPr id="2" name="Content Placeholder 1"/>
          <p:cNvSpPr>
            <a:spLocks noGrp="1"/>
          </p:cNvSpPr>
          <p:nvPr>
            <p:ph idx="1"/>
          </p:nvPr>
        </p:nvSpPr>
        <p:spPr/>
        <p:txBody>
          <a:bodyPr/>
          <a:lstStyle/>
          <a:p>
            <a:r>
              <a:rPr lang="en-US" dirty="0"/>
              <a:t>What are the symptoms of schizophrenia spectrum disorders?</a:t>
            </a:r>
          </a:p>
          <a:p>
            <a:r>
              <a:rPr lang="en-US" dirty="0"/>
              <a:t>Is there much chance of recovery from schizophrenia?</a:t>
            </a:r>
          </a:p>
          <a:p>
            <a:r>
              <a:rPr lang="en-US" dirty="0"/>
              <a:t>What causes schizophrenia?</a:t>
            </a:r>
          </a:p>
          <a:p>
            <a:r>
              <a:rPr lang="en-US" dirty="0"/>
              <a:t>What treatments are currently available for schizophrenia, and are they effective?</a:t>
            </a:r>
          </a:p>
          <a:p>
            <a:r>
              <a:rPr lang="en-US" dirty="0"/>
              <a:t>How do other psychotic disorders differ from schizophrenia?</a:t>
            </a:r>
          </a:p>
        </p:txBody>
      </p:sp>
    </p:spTree>
    <p:extLst>
      <p:ext uri="{BB962C8B-B14F-4D97-AF65-F5344CB8AC3E}">
        <p14:creationId xmlns:p14="http://schemas.microsoft.com/office/powerpoint/2010/main" val="396652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Delusions </a:t>
            </a:r>
          </a:p>
        </p:txBody>
      </p:sp>
      <p:sp>
        <p:nvSpPr>
          <p:cNvPr id="2" name="Content Placeholder 1"/>
          <p:cNvSpPr>
            <a:spLocks noGrp="1"/>
          </p:cNvSpPr>
          <p:nvPr>
            <p:ph idx="1"/>
          </p:nvPr>
        </p:nvSpPr>
        <p:spPr/>
        <p:txBody>
          <a:bodyPr/>
          <a:lstStyle/>
          <a:p>
            <a:r>
              <a:rPr lang="en-US" sz="2400" u="sng" dirty="0"/>
              <a:t>False personal beliefs</a:t>
            </a:r>
          </a:p>
          <a:p>
            <a:pPr lvl="1"/>
            <a:r>
              <a:rPr lang="en-US" dirty="0"/>
              <a:t>Consistently held despite evidence or logic</a:t>
            </a:r>
          </a:p>
          <a:p>
            <a:pPr lvl="1"/>
            <a:r>
              <a:rPr lang="en-US" dirty="0"/>
              <a:t>Lack of insight common</a:t>
            </a:r>
          </a:p>
          <a:p>
            <a:r>
              <a:rPr lang="en-US" sz="2400" u="sng" dirty="0"/>
              <a:t>Delusional themes</a:t>
            </a:r>
          </a:p>
          <a:p>
            <a:pPr lvl="1"/>
            <a:r>
              <a:rPr lang="en-US" dirty="0"/>
              <a:t>Grandeur, control, thought broadcasting, thought withdrawal, persecution, and reference</a:t>
            </a:r>
          </a:p>
          <a:p>
            <a:r>
              <a:rPr lang="en-US" sz="2400" u="sng" dirty="0"/>
              <a:t>Paranoid ideation</a:t>
            </a:r>
          </a:p>
          <a:p>
            <a:pPr lvl="1"/>
            <a:r>
              <a:rPr lang="en-US" dirty="0"/>
              <a:t>Often connected with persecutory delusions</a:t>
            </a:r>
          </a:p>
        </p:txBody>
      </p:sp>
    </p:spTree>
    <p:extLst>
      <p:ext uri="{BB962C8B-B14F-4D97-AF65-F5344CB8AC3E}">
        <p14:creationId xmlns:p14="http://schemas.microsoft.com/office/powerpoint/2010/main" val="13230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r>
              <a:rPr lang="en-US" altLang="en-US" dirty="0"/>
              <a:t>Delusions</a:t>
            </a:r>
          </a:p>
        </p:txBody>
      </p:sp>
      <p:sp>
        <p:nvSpPr>
          <p:cNvPr id="166917" name="Rectangle 5"/>
          <p:cNvSpPr>
            <a:spLocks noGrp="1" noChangeArrowheads="1"/>
          </p:cNvSpPr>
          <p:nvPr>
            <p:ph idx="1"/>
          </p:nvPr>
        </p:nvSpPr>
        <p:spPr/>
        <p:txBody>
          <a:bodyPr/>
          <a:lstStyle/>
          <a:p>
            <a:r>
              <a:rPr lang="en-US" altLang="en-US" sz="2800" dirty="0"/>
              <a:t>Capgras delusion</a:t>
            </a:r>
          </a:p>
          <a:p>
            <a:pPr lvl="1"/>
            <a:r>
              <a:rPr lang="en-US" altLang="en-US" sz="2400" dirty="0"/>
              <a:t>Rare delusion</a:t>
            </a:r>
          </a:p>
          <a:p>
            <a:pPr lvl="1"/>
            <a:r>
              <a:rPr lang="en-US" altLang="en-US" sz="2400" dirty="0"/>
              <a:t>Belief in the existence of “doubles” who replace significant others</a:t>
            </a:r>
          </a:p>
          <a:p>
            <a:pPr lvl="1"/>
            <a:r>
              <a:rPr lang="en-US" altLang="en-US" sz="2400" dirty="0"/>
              <a:t>Acute Stressor: Developing suddenly after an emotionally distressing event</a:t>
            </a:r>
          </a:p>
          <a:p>
            <a:pPr lvl="2"/>
            <a:r>
              <a:rPr lang="en-US" altLang="en-US" sz="1800" dirty="0"/>
              <a:t>Sudden Loss, Physical Trauma</a:t>
            </a:r>
          </a:p>
        </p:txBody>
      </p:sp>
      <p:sp>
        <p:nvSpPr>
          <p:cNvPr id="11266"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a:t>
            </a:r>
          </a:p>
          <a:p>
            <a:endParaRPr lang="en-US" altLang="en-US"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Hallucinations</a:t>
            </a:r>
          </a:p>
        </p:txBody>
      </p:sp>
      <p:sp>
        <p:nvSpPr>
          <p:cNvPr id="166917" name="Rectangle 5"/>
          <p:cNvSpPr>
            <a:spLocks noGrp="1" noChangeArrowheads="1"/>
          </p:cNvSpPr>
          <p:nvPr>
            <p:ph idx="1"/>
          </p:nvPr>
        </p:nvSpPr>
        <p:spPr/>
        <p:txBody>
          <a:bodyPr/>
          <a:lstStyle/>
          <a:p>
            <a:pPr eaLnBrk="1" hangingPunct="1"/>
            <a:r>
              <a:rPr lang="en-US" altLang="en-US" sz="2400" b="1" dirty="0">
                <a:ea typeface="ＭＳ Ｐゴシック" panose="020B0600070205080204" pitchFamily="34" charset="-128"/>
              </a:rPr>
              <a:t>Perception of a nonexistent </a:t>
            </a:r>
            <a:r>
              <a:rPr lang="en-US" altLang="en-US" sz="2400" dirty="0">
                <a:ea typeface="ＭＳ Ｐゴシック" panose="020B0600070205080204" pitchFamily="34" charset="-128"/>
              </a:rPr>
              <a:t>or absent stimulus </a:t>
            </a:r>
          </a:p>
          <a:p>
            <a:pPr lvl="1" eaLnBrk="1" hangingPunct="1"/>
            <a:r>
              <a:rPr lang="en-US" altLang="en-US" sz="2400" dirty="0">
                <a:ea typeface="ＭＳ Ｐゴシック" panose="020B0600070205080204" pitchFamily="34" charset="-128"/>
              </a:rPr>
              <a:t>Auditory (hearing)</a:t>
            </a:r>
          </a:p>
          <a:p>
            <a:pPr lvl="2" eaLnBrk="1" hangingPunct="1"/>
            <a:r>
              <a:rPr lang="en-US" altLang="en-US" sz="2400" dirty="0">
                <a:ea typeface="ＭＳ Ｐゴシック" panose="020B0600070205080204" pitchFamily="34" charset="-128"/>
              </a:rPr>
              <a:t>Most common type of hallucination</a:t>
            </a:r>
          </a:p>
          <a:p>
            <a:pPr lvl="1" eaLnBrk="1" hangingPunct="1"/>
            <a:r>
              <a:rPr lang="en-US" altLang="en-US" sz="2400" dirty="0">
                <a:ea typeface="ＭＳ Ｐゴシック" panose="020B0600070205080204" pitchFamily="34" charset="-128"/>
              </a:rPr>
              <a:t>Visual (seeing)</a:t>
            </a:r>
          </a:p>
          <a:p>
            <a:pPr lvl="1" eaLnBrk="1" hangingPunct="1"/>
            <a:r>
              <a:rPr lang="en-US" altLang="en-US" sz="2400" dirty="0">
                <a:ea typeface="ＭＳ Ｐゴシック" panose="020B0600070205080204" pitchFamily="34" charset="-128"/>
              </a:rPr>
              <a:t>Olfactory (smelling) </a:t>
            </a:r>
          </a:p>
          <a:p>
            <a:pPr lvl="1" eaLnBrk="1" hangingPunct="1"/>
            <a:r>
              <a:rPr lang="en-US" altLang="en-US" sz="2400" dirty="0">
                <a:ea typeface="ＭＳ Ｐゴシック" panose="020B0600070205080204" pitchFamily="34" charset="-128"/>
              </a:rPr>
              <a:t>Tactile (feelings) </a:t>
            </a:r>
          </a:p>
          <a:p>
            <a:pPr lvl="1" eaLnBrk="1" hangingPunct="1"/>
            <a:r>
              <a:rPr lang="en-US" altLang="en-US" sz="2400" dirty="0">
                <a:ea typeface="ＭＳ Ｐゴシック" panose="020B0600070205080204" pitchFamily="34" charset="-128"/>
              </a:rPr>
              <a:t>Gustatory (tasting)</a:t>
            </a:r>
          </a:p>
          <a:p>
            <a:pPr eaLnBrk="1" hangingPunct="1">
              <a:buFontTx/>
              <a:buNone/>
            </a:pPr>
            <a:endParaRPr lang="en-US" altLang="en-US" dirty="0">
              <a:ea typeface="ＭＳ Ｐゴシック" panose="020B0600070205080204" pitchFamily="34" charset="-128"/>
            </a:endParaRPr>
          </a:p>
        </p:txBody>
      </p:sp>
      <p:sp>
        <p:nvSpPr>
          <p:cNvPr id="1229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ltLang="en-US" dirty="0">
                <a:ea typeface="ＭＳ Ｐゴシック" panose="020B0600070205080204" pitchFamily="34" charset="-128"/>
              </a:rPr>
              <a:t>Cognitive Symptoms</a:t>
            </a:r>
          </a:p>
        </p:txBody>
      </p:sp>
      <p:sp>
        <p:nvSpPr>
          <p:cNvPr id="166917" name="Rectangle 5"/>
          <p:cNvSpPr>
            <a:spLocks noGrp="1" noChangeArrowheads="1"/>
          </p:cNvSpPr>
          <p:nvPr>
            <p:ph idx="1"/>
          </p:nvPr>
        </p:nvSpPr>
        <p:spPr/>
        <p:txBody>
          <a:bodyPr/>
          <a:lstStyle/>
          <a:p>
            <a:r>
              <a:rPr lang="en-US" altLang="en-US" u="sng" dirty="0">
                <a:ea typeface="ＭＳ Ｐゴシック" panose="020B0600070205080204" pitchFamily="34" charset="-128"/>
              </a:rPr>
              <a:t>Disorganized thinking, communication, and speech</a:t>
            </a:r>
          </a:p>
          <a:p>
            <a:pPr lvl="1"/>
            <a:r>
              <a:rPr lang="en-US" altLang="en-US" sz="2000" dirty="0">
                <a:ea typeface="ＭＳ Ｐゴシック" panose="020B0600070205080204" pitchFamily="34" charset="-128"/>
              </a:rPr>
              <a:t>Common characteristics of schizophrenia </a:t>
            </a:r>
          </a:p>
          <a:p>
            <a:pPr lvl="1"/>
            <a:r>
              <a:rPr lang="en-US" altLang="en-US" sz="2000" dirty="0" err="1">
                <a:ea typeface="ＭＳ Ｐゴシック" panose="020B0600070205080204" pitchFamily="34" charset="-128"/>
              </a:rPr>
              <a:t>Ilogical</a:t>
            </a:r>
            <a:r>
              <a:rPr lang="en-US" altLang="en-US" sz="2000" dirty="0">
                <a:ea typeface="ＭＳ Ｐゴシック" panose="020B0600070205080204" pitchFamily="34" charset="-128"/>
              </a:rPr>
              <a:t>, non-meaningful, disconnected </a:t>
            </a:r>
          </a:p>
          <a:p>
            <a:pPr marL="457200" lvl="1" indent="0">
              <a:buNone/>
            </a:pPr>
            <a:endParaRPr lang="en-US" altLang="en-US" sz="2000" dirty="0">
              <a:ea typeface="ＭＳ Ｐゴシック" panose="020B0600070205080204" pitchFamily="34" charset="-128"/>
            </a:endParaRPr>
          </a:p>
          <a:p>
            <a:r>
              <a:rPr lang="en-US" altLang="en-US" u="sng" dirty="0">
                <a:ea typeface="ＭＳ Ｐゴシック" panose="020B0600070205080204" pitchFamily="34" charset="-128"/>
              </a:rPr>
              <a:t>Loosening of associations </a:t>
            </a:r>
            <a:r>
              <a:rPr lang="en-US" altLang="en-US" dirty="0">
                <a:ea typeface="ＭＳ Ｐゴシック" panose="020B0600070205080204" pitchFamily="34" charset="-128"/>
              </a:rPr>
              <a:t>(cognitive slippage)</a:t>
            </a:r>
          </a:p>
          <a:p>
            <a:pPr lvl="1"/>
            <a:r>
              <a:rPr lang="en-US" altLang="en-US" sz="2000" dirty="0">
                <a:ea typeface="ＭＳ Ｐゴシック" panose="020B0600070205080204" pitchFamily="34" charset="-128"/>
              </a:rPr>
              <a:t>Continual shifting from topic to topic without apparent logical or meaningful connection between thoughts</a:t>
            </a:r>
          </a:p>
          <a:p>
            <a:pPr marL="0" indent="0">
              <a:buNone/>
            </a:pP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434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Grossly Disorganized or Abnormal Psychomotor Behavior</a:t>
            </a:r>
          </a:p>
        </p:txBody>
      </p:sp>
      <p:sp>
        <p:nvSpPr>
          <p:cNvPr id="16387" name="Rectangle 5"/>
          <p:cNvSpPr>
            <a:spLocks noGrp="1" noChangeArrowheads="1"/>
          </p:cNvSpPr>
          <p:nvPr>
            <p:ph idx="1"/>
          </p:nvPr>
        </p:nvSpPr>
        <p:spPr>
          <a:xfrm>
            <a:off x="827700" y="2667000"/>
            <a:ext cx="6711654" cy="3581406"/>
          </a:xfrm>
        </p:spPr>
        <p:txBody>
          <a:bodyPr>
            <a:normAutofit lnSpcReduction="10000"/>
          </a:bodyPr>
          <a:lstStyle/>
          <a:p>
            <a:pPr eaLnBrk="1" hangingPunct="1"/>
            <a:r>
              <a:rPr lang="en-US" altLang="en-US" u="sng" dirty="0">
                <a:ea typeface="ＭＳ Ｐゴシック" panose="020B0600070205080204" pitchFamily="34" charset="-128"/>
              </a:rPr>
              <a:t>Catatonia</a:t>
            </a:r>
          </a:p>
          <a:p>
            <a:pPr lvl="1" eaLnBrk="1" hangingPunct="1"/>
            <a:r>
              <a:rPr lang="en-US" altLang="en-US" sz="2000" dirty="0">
                <a:ea typeface="ＭＳ Ｐゴシック" panose="020B0600070205080204" pitchFamily="34" charset="-128"/>
              </a:rPr>
              <a:t>Extremes in activity level</a:t>
            </a:r>
          </a:p>
          <a:p>
            <a:pPr lvl="2" eaLnBrk="1" hangingPunct="1"/>
            <a:r>
              <a:rPr lang="en-US" altLang="en-US" sz="2000" dirty="0">
                <a:ea typeface="ＭＳ Ｐゴシック" panose="020B0600070205080204" pitchFamily="34" charset="-128"/>
              </a:rPr>
              <a:t>Excited catatonia</a:t>
            </a:r>
          </a:p>
          <a:p>
            <a:pPr lvl="2" eaLnBrk="1" hangingPunct="1"/>
            <a:r>
              <a:rPr lang="en-US" altLang="en-US" sz="2000" dirty="0">
                <a:ea typeface="ＭＳ Ｐゴシック" panose="020B0600070205080204" pitchFamily="34" charset="-128"/>
              </a:rPr>
              <a:t>Withdrawn catatonia</a:t>
            </a:r>
          </a:p>
          <a:p>
            <a:pPr lvl="2" eaLnBrk="1" hangingPunct="1"/>
            <a:endParaRPr lang="en-US" altLang="en-US" sz="2000" dirty="0">
              <a:ea typeface="ＭＳ Ｐゴシック" panose="020B0600070205080204" pitchFamily="34" charset="-128"/>
            </a:endParaRPr>
          </a:p>
          <a:p>
            <a:pPr lvl="1" eaLnBrk="1" hangingPunct="1"/>
            <a:r>
              <a:rPr lang="en-US" altLang="en-US" sz="2000" u="sng" dirty="0">
                <a:ea typeface="ＭＳ Ｐゴシック" panose="020B0600070205080204" pitchFamily="34" charset="-128"/>
              </a:rPr>
              <a:t>Peculiar body movements or postures</a:t>
            </a:r>
          </a:p>
          <a:p>
            <a:pPr marL="457200" lvl="1" indent="0" eaLnBrk="1" hangingPunct="1">
              <a:buNone/>
            </a:pPr>
            <a:endParaRPr lang="en-US" altLang="en-US" sz="2000" dirty="0">
              <a:ea typeface="ＭＳ Ｐゴシック" panose="020B0600070205080204" pitchFamily="34" charset="-128"/>
            </a:endParaRPr>
          </a:p>
          <a:p>
            <a:pPr lvl="1" eaLnBrk="1" hangingPunct="1"/>
            <a:r>
              <a:rPr lang="en-US" altLang="en-US" sz="2000" dirty="0">
                <a:ea typeface="ＭＳ Ｐゴシック" panose="020B0600070205080204" pitchFamily="34" charset="-128"/>
              </a:rPr>
              <a:t>Loud, inappropriate laughter; </a:t>
            </a:r>
            <a:r>
              <a:rPr lang="en-US" altLang="en-US" sz="2000" u="sng" dirty="0">
                <a:ea typeface="ＭＳ Ｐゴシック" panose="020B0600070205080204" pitchFamily="34" charset="-128"/>
              </a:rPr>
              <a:t>Incongruent Affect</a:t>
            </a:r>
          </a:p>
          <a:p>
            <a:pPr marL="0" indent="0" eaLnBrk="1" hangingPunct="1">
              <a:lnSpc>
                <a:spcPct val="90000"/>
              </a:lnSpc>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p:txBody>
      </p:sp>
      <p:sp>
        <p:nvSpPr>
          <p:cNvPr id="1638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transition spd="med">
    <p:wipe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1137</TotalTime>
  <Pages>0</Pages>
  <Words>1724</Words>
  <Characters>0</Characters>
  <Application>Microsoft Office PowerPoint</Application>
  <DocSecurity>0</DocSecurity>
  <PresentationFormat>On-screen Show (4:3)</PresentationFormat>
  <Lines>0</Lines>
  <Paragraphs>366</Paragraphs>
  <Slides>45</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ＭＳ Ｐゴシック</vt:lpstr>
      <vt:lpstr>Arial</vt:lpstr>
      <vt:lpstr>Century Gothic</vt:lpstr>
      <vt:lpstr>Times New Roman</vt:lpstr>
      <vt:lpstr>Wingdings</vt:lpstr>
      <vt:lpstr>Wingdings 3</vt:lpstr>
      <vt:lpstr>2_Office Theme</vt:lpstr>
      <vt:lpstr>Ion</vt:lpstr>
      <vt:lpstr>Psychotic Disorders</vt:lpstr>
      <vt:lpstr>Introduction</vt:lpstr>
      <vt:lpstr>Symptoms of Schizophrenia Spectrum Disorders</vt:lpstr>
      <vt:lpstr>Positive Symptoms of Schizophrenia</vt:lpstr>
      <vt:lpstr>Delusions </vt:lpstr>
      <vt:lpstr>Delusions</vt:lpstr>
      <vt:lpstr>Hallucinations</vt:lpstr>
      <vt:lpstr>Cognitive Symptoms</vt:lpstr>
      <vt:lpstr>Grossly Disorganized or Abnormal Psychomotor Behavior</vt:lpstr>
      <vt:lpstr>Negative Symptoms</vt:lpstr>
      <vt:lpstr>Negative Symptoms (cont’d.)</vt:lpstr>
      <vt:lpstr>Lack of Awareness of Psychotic Symptoms in Patients</vt:lpstr>
      <vt:lpstr>Understanding Schizophrenia</vt:lpstr>
      <vt:lpstr>Costs and Prevalence of Schizophrenia</vt:lpstr>
      <vt:lpstr>Phases of Schizophrenia</vt:lpstr>
      <vt:lpstr>Long-Term Outcome Studies</vt:lpstr>
      <vt:lpstr>Factors Linked with Recovery</vt:lpstr>
      <vt:lpstr> Model of Schizophrenia</vt:lpstr>
      <vt:lpstr>Etiology of Schizophrenia: Biological</vt:lpstr>
      <vt:lpstr>Interactive Variables and the Onset of Clinical Psychosis</vt:lpstr>
      <vt:lpstr>Genetic Risk of Schizophrenia</vt:lpstr>
      <vt:lpstr>Neurostructures</vt:lpstr>
      <vt:lpstr>Biochemical Influences</vt:lpstr>
      <vt:lpstr>Link Between Cannabis Use and Psychosis</vt:lpstr>
      <vt:lpstr>Correlates of Schizophrenia: Psychological</vt:lpstr>
      <vt:lpstr>Correlates of Schizophrenia: Social</vt:lpstr>
      <vt:lpstr>Correlates of Schizophrenia: Sociocultural</vt:lpstr>
      <vt:lpstr>Cultural Issues with Schizophrenia</vt:lpstr>
      <vt:lpstr>Explanatory Models of Illness in Schizophrenia Among Ethnic Groups</vt:lpstr>
      <vt:lpstr>Treatment of Schizophrenia</vt:lpstr>
      <vt:lpstr>Antipsychotic Medication</vt:lpstr>
      <vt:lpstr>Medication Side Effects: Extrapyramidal Symptoms</vt:lpstr>
      <vt:lpstr>Other Side Effects of Antipsychotic Medication</vt:lpstr>
      <vt:lpstr>Medication Effectiveness</vt:lpstr>
      <vt:lpstr>Psychosocial Therapy</vt:lpstr>
      <vt:lpstr>Cognitive-Behavioral Therapy</vt:lpstr>
      <vt:lpstr>Negative Expectancy Appraisals Associated with Negative Symptoms</vt:lpstr>
      <vt:lpstr>Cognitive-Behavioral Therapy Steps</vt:lpstr>
      <vt:lpstr>Interventions Focusing on Family Communication and Education</vt:lpstr>
      <vt:lpstr>Other Schizophrenia Spectrum Disorders</vt:lpstr>
      <vt:lpstr>Schizophrenia Spectrum and Other Psychotic Disorders</vt:lpstr>
      <vt:lpstr>Comparison of Some Schizophrenia Spectrum Disorders</vt:lpstr>
      <vt:lpstr>Contemporary Trends and Future Directions</vt:lpstr>
      <vt:lpstr>Life with Schizophrenia</vt:lpstr>
      <vt:lpstr>Review</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Spectrum Disorders</dc:title>
  <dc:subject/>
  <dc:creator/>
  <cp:keywords/>
  <dc:description/>
  <cp:lastModifiedBy>Saadia McLeod</cp:lastModifiedBy>
  <cp:revision>84</cp:revision>
  <dcterms:created xsi:type="dcterms:W3CDTF">2011-08-21T23:53:55Z</dcterms:created>
  <dcterms:modified xsi:type="dcterms:W3CDTF">2018-05-10T00:34:06Z</dcterms:modified>
  <cp:category/>
</cp:coreProperties>
</file>