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701" r:id="rId2"/>
  </p:sldMasterIdLst>
  <p:notesMasterIdLst>
    <p:notesMasterId r:id="rId40"/>
  </p:notesMasterIdLst>
  <p:sldIdLst>
    <p:sldId id="414" r:id="rId3"/>
    <p:sldId id="404" r:id="rId4"/>
    <p:sldId id="346" r:id="rId5"/>
    <p:sldId id="347" r:id="rId6"/>
    <p:sldId id="405" r:id="rId7"/>
    <p:sldId id="348" r:id="rId8"/>
    <p:sldId id="382" r:id="rId9"/>
    <p:sldId id="384" r:id="rId10"/>
    <p:sldId id="385" r:id="rId11"/>
    <p:sldId id="386" r:id="rId12"/>
    <p:sldId id="388" r:id="rId13"/>
    <p:sldId id="406" r:id="rId14"/>
    <p:sldId id="407" r:id="rId15"/>
    <p:sldId id="389" r:id="rId16"/>
    <p:sldId id="390" r:id="rId17"/>
    <p:sldId id="391" r:id="rId18"/>
    <p:sldId id="392" r:id="rId19"/>
    <p:sldId id="393" r:id="rId20"/>
    <p:sldId id="394" r:id="rId21"/>
    <p:sldId id="408" r:id="rId22"/>
    <p:sldId id="395" r:id="rId23"/>
    <p:sldId id="409" r:id="rId24"/>
    <p:sldId id="410" r:id="rId25"/>
    <p:sldId id="396" r:id="rId26"/>
    <p:sldId id="411" r:id="rId27"/>
    <p:sldId id="397" r:id="rId28"/>
    <p:sldId id="398" r:id="rId29"/>
    <p:sldId id="399" r:id="rId30"/>
    <p:sldId id="371" r:id="rId31"/>
    <p:sldId id="400" r:id="rId32"/>
    <p:sldId id="401" r:id="rId33"/>
    <p:sldId id="412" r:id="rId34"/>
    <p:sldId id="413" r:id="rId35"/>
    <p:sldId id="415" r:id="rId36"/>
    <p:sldId id="416" r:id="rId37"/>
    <p:sldId id="403" r:id="rId38"/>
    <p:sldId id="38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10" y="2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ia McLeod" userId="a5a9a3967bb02a47" providerId="LiveId" clId="{06F5DAE2-45C5-48AE-83B9-1F0736F11DA7}"/>
    <pc:docChg chg="undo custSel addSld delSld modSld modMainMaster">
      <pc:chgData name="Saadia McLeod" userId="a5a9a3967bb02a47" providerId="LiveId" clId="{06F5DAE2-45C5-48AE-83B9-1F0736F11DA7}" dt="2018-05-15T03:04:22.943" v="3692" actId="20577"/>
      <pc:docMkLst>
        <pc:docMk/>
      </pc:docMkLst>
      <pc:sldChg chg="del">
        <pc:chgData name="Saadia McLeod" userId="a5a9a3967bb02a47" providerId="LiveId" clId="{06F5DAE2-45C5-48AE-83B9-1F0736F11DA7}" dt="2018-05-15T00:41:39.551" v="100" actId="2696"/>
        <pc:sldMkLst>
          <pc:docMk/>
          <pc:sldMk cId="0" sldId="256"/>
        </pc:sldMkLst>
      </pc:sldChg>
      <pc:sldChg chg="addSp delSp modSp mod setBg setClrOvrMap">
        <pc:chgData name="Saadia McLeod" userId="a5a9a3967bb02a47" providerId="LiveId" clId="{06F5DAE2-45C5-48AE-83B9-1F0736F11DA7}" dt="2018-05-15T01:18:48.339" v="2086" actId="26606"/>
        <pc:sldMkLst>
          <pc:docMk/>
          <pc:sldMk cId="0" sldId="346"/>
        </pc:sldMkLst>
        <pc:spChg chg="add">
          <ac:chgData name="Saadia McLeod" userId="a5a9a3967bb02a47" providerId="LiveId" clId="{06F5DAE2-45C5-48AE-83B9-1F0736F11DA7}" dt="2018-05-15T01:18:48.339" v="2086" actId="26606"/>
          <ac:spMkLst>
            <pc:docMk/>
            <pc:sldMk cId="0" sldId="346"/>
            <ac:spMk id="74" creationId="{0604E0B1-6762-4B99-A6A5-42ED8E20D69F}"/>
          </ac:spMkLst>
        </pc:spChg>
        <pc:spChg chg="add">
          <ac:chgData name="Saadia McLeod" userId="a5a9a3967bb02a47" providerId="LiveId" clId="{06F5DAE2-45C5-48AE-83B9-1F0736F11DA7}" dt="2018-05-15T01:18:48.339" v="2086" actId="26606"/>
          <ac:spMkLst>
            <pc:docMk/>
            <pc:sldMk cId="0" sldId="346"/>
            <ac:spMk id="76" creationId="{6D86F5FF-DE1B-4BAB-A7BE-6F39F5DD988E}"/>
          </ac:spMkLst>
        </pc:spChg>
        <pc:spChg chg="add">
          <ac:chgData name="Saadia McLeod" userId="a5a9a3967bb02a47" providerId="LiveId" clId="{06F5DAE2-45C5-48AE-83B9-1F0736F11DA7}" dt="2018-05-15T01:18:48.339" v="2086" actId="26606"/>
          <ac:spMkLst>
            <pc:docMk/>
            <pc:sldMk cId="0" sldId="346"/>
            <ac:spMk id="78" creationId="{8DFFC5B7-4963-4902-8A90-EFF5766892DF}"/>
          </ac:spMkLst>
        </pc:spChg>
        <pc:spChg chg="add">
          <ac:chgData name="Saadia McLeod" userId="a5a9a3967bb02a47" providerId="LiveId" clId="{06F5DAE2-45C5-48AE-83B9-1F0736F11DA7}" dt="2018-05-15T01:18:48.339" v="2086" actId="26606"/>
          <ac:spMkLst>
            <pc:docMk/>
            <pc:sldMk cId="0" sldId="346"/>
            <ac:spMk id="80" creationId="{736AD705-9544-45E1-B278-8D99F718B8E7}"/>
          </ac:spMkLst>
        </pc:spChg>
        <pc:spChg chg="mod">
          <ac:chgData name="Saadia McLeod" userId="a5a9a3967bb02a47" providerId="LiveId" clId="{06F5DAE2-45C5-48AE-83B9-1F0736F11DA7}" dt="2018-05-15T01:18:48.339" v="2086" actId="26606"/>
          <ac:spMkLst>
            <pc:docMk/>
            <pc:sldMk cId="0" sldId="346"/>
            <ac:spMk id="3074" creationId="{00000000-0000-0000-0000-000000000000}"/>
          </ac:spMkLst>
        </pc:spChg>
        <pc:spChg chg="del mod">
          <ac:chgData name="Saadia McLeod" userId="a5a9a3967bb02a47" providerId="LiveId" clId="{06F5DAE2-45C5-48AE-83B9-1F0736F11DA7}" dt="2018-05-15T01:18:48.339" v="2086" actId="26606"/>
          <ac:spMkLst>
            <pc:docMk/>
            <pc:sldMk cId="0" sldId="346"/>
            <ac:spMk id="3075" creationId="{00000000-0000-0000-0000-000000000000}"/>
          </ac:spMkLst>
        </pc:spChg>
        <pc:graphicFrameChg chg="add">
          <ac:chgData name="Saadia McLeod" userId="a5a9a3967bb02a47" providerId="LiveId" clId="{06F5DAE2-45C5-48AE-83B9-1F0736F11DA7}" dt="2018-05-15T01:18:48.339" v="2086" actId="26606"/>
          <ac:graphicFrameMkLst>
            <pc:docMk/>
            <pc:sldMk cId="0" sldId="346"/>
            <ac:graphicFrameMk id="3077" creationId="{2ABBBCEA-49E3-482D-B0CA-A7154BEA6A2A}"/>
          </ac:graphicFrameMkLst>
        </pc:graphicFrameChg>
      </pc:sldChg>
      <pc:sldChg chg="addSp delSp modSp mod setBg setClrOvrMap">
        <pc:chgData name="Saadia McLeod" userId="a5a9a3967bb02a47" providerId="LiveId" clId="{06F5DAE2-45C5-48AE-83B9-1F0736F11DA7}" dt="2018-05-15T01:19:27.554" v="2088" actId="26606"/>
        <pc:sldMkLst>
          <pc:docMk/>
          <pc:sldMk cId="0" sldId="347"/>
        </pc:sldMkLst>
        <pc:spChg chg="add">
          <ac:chgData name="Saadia McLeod" userId="a5a9a3967bb02a47" providerId="LiveId" clId="{06F5DAE2-45C5-48AE-83B9-1F0736F11DA7}" dt="2018-05-15T01:19:27.554" v="2088" actId="26606"/>
          <ac:spMkLst>
            <pc:docMk/>
            <pc:sldMk cId="0" sldId="347"/>
            <ac:spMk id="75" creationId="{0604E0B1-6762-4B99-A6A5-42ED8E20D69F}"/>
          </ac:spMkLst>
        </pc:spChg>
        <pc:spChg chg="add">
          <ac:chgData name="Saadia McLeod" userId="a5a9a3967bb02a47" providerId="LiveId" clId="{06F5DAE2-45C5-48AE-83B9-1F0736F11DA7}" dt="2018-05-15T01:19:27.554" v="2088" actId="26606"/>
          <ac:spMkLst>
            <pc:docMk/>
            <pc:sldMk cId="0" sldId="347"/>
            <ac:spMk id="77" creationId="{6D86F5FF-DE1B-4BAB-A7BE-6F39F5DD988E}"/>
          </ac:spMkLst>
        </pc:spChg>
        <pc:spChg chg="add">
          <ac:chgData name="Saadia McLeod" userId="a5a9a3967bb02a47" providerId="LiveId" clId="{06F5DAE2-45C5-48AE-83B9-1F0736F11DA7}" dt="2018-05-15T01:19:27.554" v="2088" actId="26606"/>
          <ac:spMkLst>
            <pc:docMk/>
            <pc:sldMk cId="0" sldId="347"/>
            <ac:spMk id="79" creationId="{8DFFC5B7-4963-4902-8A90-EFF5766892DF}"/>
          </ac:spMkLst>
        </pc:spChg>
        <pc:spChg chg="add">
          <ac:chgData name="Saadia McLeod" userId="a5a9a3967bb02a47" providerId="LiveId" clId="{06F5DAE2-45C5-48AE-83B9-1F0736F11DA7}" dt="2018-05-15T01:19:27.554" v="2088" actId="26606"/>
          <ac:spMkLst>
            <pc:docMk/>
            <pc:sldMk cId="0" sldId="347"/>
            <ac:spMk id="81" creationId="{736AD705-9544-45E1-B278-8D99F718B8E7}"/>
          </ac:spMkLst>
        </pc:spChg>
        <pc:spChg chg="mod">
          <ac:chgData name="Saadia McLeod" userId="a5a9a3967bb02a47" providerId="LiveId" clId="{06F5DAE2-45C5-48AE-83B9-1F0736F11DA7}" dt="2018-05-15T01:19:27.554" v="2088" actId="26606"/>
          <ac:spMkLst>
            <pc:docMk/>
            <pc:sldMk cId="0" sldId="347"/>
            <ac:spMk id="4098" creationId="{00000000-0000-0000-0000-000000000000}"/>
          </ac:spMkLst>
        </pc:spChg>
        <pc:spChg chg="del mod">
          <ac:chgData name="Saadia McLeod" userId="a5a9a3967bb02a47" providerId="LiveId" clId="{06F5DAE2-45C5-48AE-83B9-1F0736F11DA7}" dt="2018-05-15T01:19:27.554" v="2088" actId="26606"/>
          <ac:spMkLst>
            <pc:docMk/>
            <pc:sldMk cId="0" sldId="347"/>
            <ac:spMk id="4099" creationId="{00000000-0000-0000-0000-000000000000}"/>
          </ac:spMkLst>
        </pc:spChg>
        <pc:spChg chg="mod">
          <ac:chgData name="Saadia McLeod" userId="a5a9a3967bb02a47" providerId="LiveId" clId="{06F5DAE2-45C5-48AE-83B9-1F0736F11DA7}" dt="2018-05-15T01:19:27.554" v="2088" actId="26606"/>
          <ac:spMkLst>
            <pc:docMk/>
            <pc:sldMk cId="0" sldId="347"/>
            <ac:spMk id="4100" creationId="{00000000-0000-0000-0000-000000000000}"/>
          </ac:spMkLst>
        </pc:spChg>
        <pc:graphicFrameChg chg="add">
          <ac:chgData name="Saadia McLeod" userId="a5a9a3967bb02a47" providerId="LiveId" clId="{06F5DAE2-45C5-48AE-83B9-1F0736F11DA7}" dt="2018-05-15T01:19:27.554" v="2088" actId="26606"/>
          <ac:graphicFrameMkLst>
            <pc:docMk/>
            <pc:sldMk cId="0" sldId="347"/>
            <ac:graphicFrameMk id="4102" creationId="{5D84480D-B361-4EC3-832A-A42D45DB4A98}"/>
          </ac:graphicFrameMkLst>
        </pc:graphicFrameChg>
      </pc:sldChg>
      <pc:sldChg chg="addSp delSp modSp mod setBg setClrOvrMap">
        <pc:chgData name="Saadia McLeod" userId="a5a9a3967bb02a47" providerId="LiveId" clId="{06F5DAE2-45C5-48AE-83B9-1F0736F11DA7}" dt="2018-05-15T01:36:06.639" v="2315" actId="20577"/>
        <pc:sldMkLst>
          <pc:docMk/>
          <pc:sldMk cId="0" sldId="371"/>
        </pc:sldMkLst>
        <pc:spChg chg="add del">
          <ac:chgData name="Saadia McLeod" userId="a5a9a3967bb02a47" providerId="LiveId" clId="{06F5DAE2-45C5-48AE-83B9-1F0736F11DA7}" dt="2018-05-15T01:32:40.767" v="2268" actId="26606"/>
          <ac:spMkLst>
            <pc:docMk/>
            <pc:sldMk cId="0" sldId="371"/>
            <ac:spMk id="75" creationId="{0604E0B1-6762-4B99-A6A5-42ED8E20D69F}"/>
          </ac:spMkLst>
        </pc:spChg>
        <pc:spChg chg="add del">
          <ac:chgData name="Saadia McLeod" userId="a5a9a3967bb02a47" providerId="LiveId" clId="{06F5DAE2-45C5-48AE-83B9-1F0736F11DA7}" dt="2018-05-15T01:32:40.767" v="2268" actId="26606"/>
          <ac:spMkLst>
            <pc:docMk/>
            <pc:sldMk cId="0" sldId="371"/>
            <ac:spMk id="77" creationId="{6D86F5FF-DE1B-4BAB-A7BE-6F39F5DD988E}"/>
          </ac:spMkLst>
        </pc:spChg>
        <pc:spChg chg="add del">
          <ac:chgData name="Saadia McLeod" userId="a5a9a3967bb02a47" providerId="LiveId" clId="{06F5DAE2-45C5-48AE-83B9-1F0736F11DA7}" dt="2018-05-15T01:32:40.767" v="2268" actId="26606"/>
          <ac:spMkLst>
            <pc:docMk/>
            <pc:sldMk cId="0" sldId="371"/>
            <ac:spMk id="79" creationId="{8DFFC5B7-4963-4902-8A90-EFF5766892DF}"/>
          </ac:spMkLst>
        </pc:spChg>
        <pc:spChg chg="add del">
          <ac:chgData name="Saadia McLeod" userId="a5a9a3967bb02a47" providerId="LiveId" clId="{06F5DAE2-45C5-48AE-83B9-1F0736F11DA7}" dt="2018-05-15T01:32:40.767" v="2268" actId="26606"/>
          <ac:spMkLst>
            <pc:docMk/>
            <pc:sldMk cId="0" sldId="371"/>
            <ac:spMk id="81" creationId="{736AD705-9544-45E1-B278-8D99F718B8E7}"/>
          </ac:spMkLst>
        </pc:spChg>
        <pc:spChg chg="mod">
          <ac:chgData name="Saadia McLeod" userId="a5a9a3967bb02a47" providerId="LiveId" clId="{06F5DAE2-45C5-48AE-83B9-1F0736F11DA7}" dt="2018-05-15T01:33:08.980" v="2275" actId="26606"/>
          <ac:spMkLst>
            <pc:docMk/>
            <pc:sldMk cId="0" sldId="371"/>
            <ac:spMk id="32770" creationId="{00000000-0000-0000-0000-000000000000}"/>
          </ac:spMkLst>
        </pc:spChg>
        <pc:spChg chg="add del mod">
          <ac:chgData name="Saadia McLeod" userId="a5a9a3967bb02a47" providerId="LiveId" clId="{06F5DAE2-45C5-48AE-83B9-1F0736F11DA7}" dt="2018-05-15T01:33:08.980" v="2275" actId="26606"/>
          <ac:spMkLst>
            <pc:docMk/>
            <pc:sldMk cId="0" sldId="371"/>
            <ac:spMk id="32771" creationId="{00000000-0000-0000-0000-000000000000}"/>
          </ac:spMkLst>
        </pc:spChg>
        <pc:spChg chg="mod">
          <ac:chgData name="Saadia McLeod" userId="a5a9a3967bb02a47" providerId="LiveId" clId="{06F5DAE2-45C5-48AE-83B9-1F0736F11DA7}" dt="2018-05-15T01:33:08.980" v="2275" actId="26606"/>
          <ac:spMkLst>
            <pc:docMk/>
            <pc:sldMk cId="0" sldId="371"/>
            <ac:spMk id="32772" creationId="{00000000-0000-0000-0000-000000000000}"/>
          </ac:spMkLst>
        </pc:spChg>
        <pc:spChg chg="add del">
          <ac:chgData name="Saadia McLeod" userId="a5a9a3967bb02a47" providerId="LiveId" clId="{06F5DAE2-45C5-48AE-83B9-1F0736F11DA7}" dt="2018-05-15T01:32:55.081" v="2270" actId="26606"/>
          <ac:spMkLst>
            <pc:docMk/>
            <pc:sldMk cId="0" sldId="371"/>
            <ac:spMk id="32776" creationId="{0604E0B1-6762-4B99-A6A5-42ED8E20D69F}"/>
          </ac:spMkLst>
        </pc:spChg>
        <pc:spChg chg="add del">
          <ac:chgData name="Saadia McLeod" userId="a5a9a3967bb02a47" providerId="LiveId" clId="{06F5DAE2-45C5-48AE-83B9-1F0736F11DA7}" dt="2018-05-15T01:32:55.081" v="2270" actId="26606"/>
          <ac:spMkLst>
            <pc:docMk/>
            <pc:sldMk cId="0" sldId="371"/>
            <ac:spMk id="32777" creationId="{6D86F5FF-DE1B-4BAB-A7BE-6F39F5DD988E}"/>
          </ac:spMkLst>
        </pc:spChg>
        <pc:spChg chg="add del">
          <ac:chgData name="Saadia McLeod" userId="a5a9a3967bb02a47" providerId="LiveId" clId="{06F5DAE2-45C5-48AE-83B9-1F0736F11DA7}" dt="2018-05-15T01:32:55.081" v="2270" actId="26606"/>
          <ac:spMkLst>
            <pc:docMk/>
            <pc:sldMk cId="0" sldId="371"/>
            <ac:spMk id="32778" creationId="{8DFFC5B7-4963-4902-8A90-EFF5766892DF}"/>
          </ac:spMkLst>
        </pc:spChg>
        <pc:spChg chg="add del">
          <ac:chgData name="Saadia McLeod" userId="a5a9a3967bb02a47" providerId="LiveId" clId="{06F5DAE2-45C5-48AE-83B9-1F0736F11DA7}" dt="2018-05-15T01:32:55.081" v="2270" actId="26606"/>
          <ac:spMkLst>
            <pc:docMk/>
            <pc:sldMk cId="0" sldId="371"/>
            <ac:spMk id="32779" creationId="{736AD705-9544-45E1-B278-8D99F718B8E7}"/>
          </ac:spMkLst>
        </pc:spChg>
        <pc:spChg chg="add del">
          <ac:chgData name="Saadia McLeod" userId="a5a9a3967bb02a47" providerId="LiveId" clId="{06F5DAE2-45C5-48AE-83B9-1F0736F11DA7}" dt="2018-05-15T01:32:58.473" v="2272" actId="26606"/>
          <ac:spMkLst>
            <pc:docMk/>
            <pc:sldMk cId="0" sldId="371"/>
            <ac:spMk id="32782" creationId="{613C9C0A-47AD-49A5-838A-A43281BDCDA3}"/>
          </ac:spMkLst>
        </pc:spChg>
        <pc:spChg chg="add del">
          <ac:chgData name="Saadia McLeod" userId="a5a9a3967bb02a47" providerId="LiveId" clId="{06F5DAE2-45C5-48AE-83B9-1F0736F11DA7}" dt="2018-05-15T01:32:58.473" v="2272" actId="26606"/>
          <ac:spMkLst>
            <pc:docMk/>
            <pc:sldMk cId="0" sldId="371"/>
            <ac:spMk id="32783" creationId="{79507746-2C84-4EB6-B021-47E52891065D}"/>
          </ac:spMkLst>
        </pc:spChg>
        <pc:spChg chg="add del">
          <ac:chgData name="Saadia McLeod" userId="a5a9a3967bb02a47" providerId="LiveId" clId="{06F5DAE2-45C5-48AE-83B9-1F0736F11DA7}" dt="2018-05-15T01:32:58.473" v="2272" actId="26606"/>
          <ac:spMkLst>
            <pc:docMk/>
            <pc:sldMk cId="0" sldId="371"/>
            <ac:spMk id="32784" creationId="{2B3D24C5-CE61-47C8-A0D0-C767528D128F}"/>
          </ac:spMkLst>
        </pc:spChg>
        <pc:spChg chg="add del">
          <ac:chgData name="Saadia McLeod" userId="a5a9a3967bb02a47" providerId="LiveId" clId="{06F5DAE2-45C5-48AE-83B9-1F0736F11DA7}" dt="2018-05-15T01:32:58.473" v="2272" actId="26606"/>
          <ac:spMkLst>
            <pc:docMk/>
            <pc:sldMk cId="0" sldId="371"/>
            <ac:spMk id="32785" creationId="{7B0D28F5-B926-4D9B-9413-91E73A4C62EE}"/>
          </ac:spMkLst>
        </pc:spChg>
        <pc:spChg chg="add del">
          <ac:chgData name="Saadia McLeod" userId="a5a9a3967bb02a47" providerId="LiveId" clId="{06F5DAE2-45C5-48AE-83B9-1F0736F11DA7}" dt="2018-05-15T01:33:08.931" v="2274" actId="26606"/>
          <ac:spMkLst>
            <pc:docMk/>
            <pc:sldMk cId="0" sldId="371"/>
            <ac:spMk id="32788" creationId="{0604E0B1-6762-4B99-A6A5-42ED8E20D69F}"/>
          </ac:spMkLst>
        </pc:spChg>
        <pc:spChg chg="add del">
          <ac:chgData name="Saadia McLeod" userId="a5a9a3967bb02a47" providerId="LiveId" clId="{06F5DAE2-45C5-48AE-83B9-1F0736F11DA7}" dt="2018-05-15T01:33:08.931" v="2274" actId="26606"/>
          <ac:spMkLst>
            <pc:docMk/>
            <pc:sldMk cId="0" sldId="371"/>
            <ac:spMk id="32789" creationId="{6D86F5FF-DE1B-4BAB-A7BE-6F39F5DD988E}"/>
          </ac:spMkLst>
        </pc:spChg>
        <pc:spChg chg="add del">
          <ac:chgData name="Saadia McLeod" userId="a5a9a3967bb02a47" providerId="LiveId" clId="{06F5DAE2-45C5-48AE-83B9-1F0736F11DA7}" dt="2018-05-15T01:33:08.931" v="2274" actId="26606"/>
          <ac:spMkLst>
            <pc:docMk/>
            <pc:sldMk cId="0" sldId="371"/>
            <ac:spMk id="32790" creationId="{8DFFC5B7-4963-4902-8A90-EFF5766892DF}"/>
          </ac:spMkLst>
        </pc:spChg>
        <pc:spChg chg="add del">
          <ac:chgData name="Saadia McLeod" userId="a5a9a3967bb02a47" providerId="LiveId" clId="{06F5DAE2-45C5-48AE-83B9-1F0736F11DA7}" dt="2018-05-15T01:33:08.931" v="2274" actId="26606"/>
          <ac:spMkLst>
            <pc:docMk/>
            <pc:sldMk cId="0" sldId="371"/>
            <ac:spMk id="32791" creationId="{736AD705-9544-45E1-B278-8D99F718B8E7}"/>
          </ac:spMkLst>
        </pc:spChg>
        <pc:spChg chg="add">
          <ac:chgData name="Saadia McLeod" userId="a5a9a3967bb02a47" providerId="LiveId" clId="{06F5DAE2-45C5-48AE-83B9-1F0736F11DA7}" dt="2018-05-15T01:33:08.980" v="2275" actId="26606"/>
          <ac:spMkLst>
            <pc:docMk/>
            <pc:sldMk cId="0" sldId="371"/>
            <ac:spMk id="32794" creationId="{0604E0B1-6762-4B99-A6A5-42ED8E20D69F}"/>
          </ac:spMkLst>
        </pc:spChg>
        <pc:spChg chg="add">
          <ac:chgData name="Saadia McLeod" userId="a5a9a3967bb02a47" providerId="LiveId" clId="{06F5DAE2-45C5-48AE-83B9-1F0736F11DA7}" dt="2018-05-15T01:33:08.980" v="2275" actId="26606"/>
          <ac:spMkLst>
            <pc:docMk/>
            <pc:sldMk cId="0" sldId="371"/>
            <ac:spMk id="32795" creationId="{6D86F5FF-DE1B-4BAB-A7BE-6F39F5DD988E}"/>
          </ac:spMkLst>
        </pc:spChg>
        <pc:spChg chg="add">
          <ac:chgData name="Saadia McLeod" userId="a5a9a3967bb02a47" providerId="LiveId" clId="{06F5DAE2-45C5-48AE-83B9-1F0736F11DA7}" dt="2018-05-15T01:33:08.980" v="2275" actId="26606"/>
          <ac:spMkLst>
            <pc:docMk/>
            <pc:sldMk cId="0" sldId="371"/>
            <ac:spMk id="32796" creationId="{8DFFC5B7-4963-4902-8A90-EFF5766892DF}"/>
          </ac:spMkLst>
        </pc:spChg>
        <pc:spChg chg="add">
          <ac:chgData name="Saadia McLeod" userId="a5a9a3967bb02a47" providerId="LiveId" clId="{06F5DAE2-45C5-48AE-83B9-1F0736F11DA7}" dt="2018-05-15T01:33:08.980" v="2275" actId="26606"/>
          <ac:spMkLst>
            <pc:docMk/>
            <pc:sldMk cId="0" sldId="371"/>
            <ac:spMk id="32797" creationId="{736AD705-9544-45E1-B278-8D99F718B8E7}"/>
          </ac:spMkLst>
        </pc:spChg>
        <pc:graphicFrameChg chg="add del">
          <ac:chgData name="Saadia McLeod" userId="a5a9a3967bb02a47" providerId="LiveId" clId="{06F5DAE2-45C5-48AE-83B9-1F0736F11DA7}" dt="2018-05-15T01:32:40.767" v="2268" actId="26606"/>
          <ac:graphicFrameMkLst>
            <pc:docMk/>
            <pc:sldMk cId="0" sldId="371"/>
            <ac:graphicFrameMk id="32774" creationId="{D09CBCBF-8261-4B88-A315-70A31B4C758F}"/>
          </ac:graphicFrameMkLst>
        </pc:graphicFrameChg>
        <pc:graphicFrameChg chg="add del">
          <ac:chgData name="Saadia McLeod" userId="a5a9a3967bb02a47" providerId="LiveId" clId="{06F5DAE2-45C5-48AE-83B9-1F0736F11DA7}" dt="2018-05-15T01:32:55.081" v="2270" actId="26606"/>
          <ac:graphicFrameMkLst>
            <pc:docMk/>
            <pc:sldMk cId="0" sldId="371"/>
            <ac:graphicFrameMk id="32780" creationId="{3D5E7875-4BDF-4A70-900F-2D8251D01E82}"/>
          </ac:graphicFrameMkLst>
        </pc:graphicFrameChg>
        <pc:graphicFrameChg chg="add del">
          <ac:chgData name="Saadia McLeod" userId="a5a9a3967bb02a47" providerId="LiveId" clId="{06F5DAE2-45C5-48AE-83B9-1F0736F11DA7}" dt="2018-05-15T01:32:58.473" v="2272" actId="26606"/>
          <ac:graphicFrameMkLst>
            <pc:docMk/>
            <pc:sldMk cId="0" sldId="371"/>
            <ac:graphicFrameMk id="32786" creationId="{DD7A56CE-91CA-4D39-8061-AE76C973F4D1}"/>
          </ac:graphicFrameMkLst>
        </pc:graphicFrameChg>
        <pc:graphicFrameChg chg="add del">
          <ac:chgData name="Saadia McLeod" userId="a5a9a3967bb02a47" providerId="LiveId" clId="{06F5DAE2-45C5-48AE-83B9-1F0736F11DA7}" dt="2018-05-15T01:33:08.931" v="2274" actId="26606"/>
          <ac:graphicFrameMkLst>
            <pc:docMk/>
            <pc:sldMk cId="0" sldId="371"/>
            <ac:graphicFrameMk id="32792" creationId="{D5DFA28A-FFDE-43FD-AFFD-9413FF0499DC}"/>
          </ac:graphicFrameMkLst>
        </pc:graphicFrameChg>
        <pc:graphicFrameChg chg="add mod">
          <ac:chgData name="Saadia McLeod" userId="a5a9a3967bb02a47" providerId="LiveId" clId="{06F5DAE2-45C5-48AE-83B9-1F0736F11DA7}" dt="2018-05-15T01:36:06.639" v="2315" actId="20577"/>
          <ac:graphicFrameMkLst>
            <pc:docMk/>
            <pc:sldMk cId="0" sldId="371"/>
            <ac:graphicFrameMk id="32798" creationId="{8BFE6541-1E35-430A-991A-200EB565E007}"/>
          </ac:graphicFrameMkLst>
        </pc:graphicFrameChg>
      </pc:sldChg>
      <pc:sldChg chg="addSp delSp modSp mod setBg setClrOvrMap">
        <pc:chgData name="Saadia McLeod" userId="a5a9a3967bb02a47" providerId="LiveId" clId="{06F5DAE2-45C5-48AE-83B9-1F0736F11DA7}" dt="2018-05-15T01:39:53.294" v="2373" actId="26606"/>
        <pc:sldMkLst>
          <pc:docMk/>
          <pc:sldMk cId="2937973477" sldId="381"/>
        </pc:sldMkLst>
        <pc:spChg chg="del">
          <ac:chgData name="Saadia McLeod" userId="a5a9a3967bb02a47" providerId="LiveId" clId="{06F5DAE2-45C5-48AE-83B9-1F0736F11DA7}" dt="2018-05-15T01:39:53.294" v="2373" actId="26606"/>
          <ac:spMkLst>
            <pc:docMk/>
            <pc:sldMk cId="2937973477" sldId="381"/>
            <ac:spMk id="2" creationId="{00000000-0000-0000-0000-000000000000}"/>
          </ac:spMkLst>
        </pc:spChg>
        <pc:spChg chg="mod">
          <ac:chgData name="Saadia McLeod" userId="a5a9a3967bb02a47" providerId="LiveId" clId="{06F5DAE2-45C5-48AE-83B9-1F0736F11DA7}" dt="2018-05-15T01:39:53.294" v="2373" actId="26606"/>
          <ac:spMkLst>
            <pc:docMk/>
            <pc:sldMk cId="2937973477" sldId="381"/>
            <ac:spMk id="3" creationId="{00000000-0000-0000-0000-000000000000}"/>
          </ac:spMkLst>
        </pc:spChg>
        <pc:spChg chg="add">
          <ac:chgData name="Saadia McLeod" userId="a5a9a3967bb02a47" providerId="LiveId" clId="{06F5DAE2-45C5-48AE-83B9-1F0736F11DA7}" dt="2018-05-15T01:39:53.294" v="2373" actId="26606"/>
          <ac:spMkLst>
            <pc:docMk/>
            <pc:sldMk cId="2937973477" sldId="381"/>
            <ac:spMk id="10" creationId="{D8B9538A-2A89-47DD-996C-7D2BE2AB6CA0}"/>
          </ac:spMkLst>
        </pc:spChg>
        <pc:spChg chg="add">
          <ac:chgData name="Saadia McLeod" userId="a5a9a3967bb02a47" providerId="LiveId" clId="{06F5DAE2-45C5-48AE-83B9-1F0736F11DA7}" dt="2018-05-15T01:39:53.294" v="2373" actId="26606"/>
          <ac:spMkLst>
            <pc:docMk/>
            <pc:sldMk cId="2937973477" sldId="381"/>
            <ac:spMk id="12" creationId="{E625979B-5325-4898-8EF9-5C174B19218E}"/>
          </ac:spMkLst>
        </pc:spChg>
        <pc:spChg chg="add">
          <ac:chgData name="Saadia McLeod" userId="a5a9a3967bb02a47" providerId="LiveId" clId="{06F5DAE2-45C5-48AE-83B9-1F0736F11DA7}" dt="2018-05-15T01:39:53.294" v="2373" actId="26606"/>
          <ac:spMkLst>
            <pc:docMk/>
            <pc:sldMk cId="2937973477" sldId="381"/>
            <ac:spMk id="14" creationId="{9B6DA3CD-A002-40ED-8194-B4E637BD7669}"/>
          </ac:spMkLst>
        </pc:spChg>
        <pc:spChg chg="add">
          <ac:chgData name="Saadia McLeod" userId="a5a9a3967bb02a47" providerId="LiveId" clId="{06F5DAE2-45C5-48AE-83B9-1F0736F11DA7}" dt="2018-05-15T01:39:53.294" v="2373" actId="26606"/>
          <ac:spMkLst>
            <pc:docMk/>
            <pc:sldMk cId="2937973477" sldId="381"/>
            <ac:spMk id="16" creationId="{34B22E2B-30D5-47A4-97C5-091EA1ABC728}"/>
          </ac:spMkLst>
        </pc:spChg>
        <pc:graphicFrameChg chg="add">
          <ac:chgData name="Saadia McLeod" userId="a5a9a3967bb02a47" providerId="LiveId" clId="{06F5DAE2-45C5-48AE-83B9-1F0736F11DA7}" dt="2018-05-15T01:39:53.294" v="2373" actId="26606"/>
          <ac:graphicFrameMkLst>
            <pc:docMk/>
            <pc:sldMk cId="2937973477" sldId="381"/>
            <ac:graphicFrameMk id="5" creationId="{20C0436D-9437-4E55-848C-BC8B97F995F4}"/>
          </ac:graphicFrameMkLst>
        </pc:graphicFrameChg>
      </pc:sldChg>
      <pc:sldChg chg="modSp">
        <pc:chgData name="Saadia McLeod" userId="a5a9a3967bb02a47" providerId="LiveId" clId="{06F5DAE2-45C5-48AE-83B9-1F0736F11DA7}" dt="2018-05-15T02:59:42.929" v="3636" actId="255"/>
        <pc:sldMkLst>
          <pc:docMk/>
          <pc:sldMk cId="815205205" sldId="382"/>
        </pc:sldMkLst>
        <pc:spChg chg="mod">
          <ac:chgData name="Saadia McLeod" userId="a5a9a3967bb02a47" providerId="LiveId" clId="{06F5DAE2-45C5-48AE-83B9-1F0736F11DA7}" dt="2018-05-15T02:59:42.929" v="3636" actId="255"/>
          <ac:spMkLst>
            <pc:docMk/>
            <pc:sldMk cId="815205205" sldId="382"/>
            <ac:spMk id="2" creationId="{00000000-0000-0000-0000-000000000000}"/>
          </ac:spMkLst>
        </pc:spChg>
        <pc:spChg chg="mod">
          <ac:chgData name="Saadia McLeod" userId="a5a9a3967bb02a47" providerId="LiveId" clId="{06F5DAE2-45C5-48AE-83B9-1F0736F11DA7}" dt="2018-05-15T01:20:18.512" v="2090" actId="14100"/>
          <ac:spMkLst>
            <pc:docMk/>
            <pc:sldMk cId="815205205" sldId="382"/>
            <ac:spMk id="3" creationId="{00000000-0000-0000-0000-000000000000}"/>
          </ac:spMkLst>
        </pc:spChg>
      </pc:sldChg>
      <pc:sldChg chg="modSp">
        <pc:chgData name="Saadia McLeod" userId="a5a9a3967bb02a47" providerId="LiveId" clId="{06F5DAE2-45C5-48AE-83B9-1F0736F11DA7}" dt="2018-05-15T03:00:06.762" v="3640" actId="207"/>
        <pc:sldMkLst>
          <pc:docMk/>
          <pc:sldMk cId="2442015612" sldId="384"/>
        </pc:sldMkLst>
        <pc:spChg chg="mod">
          <ac:chgData name="Saadia McLeod" userId="a5a9a3967bb02a47" providerId="LiveId" clId="{06F5DAE2-45C5-48AE-83B9-1F0736F11DA7}" dt="2018-05-15T03:00:06.762" v="3640" actId="207"/>
          <ac:spMkLst>
            <pc:docMk/>
            <pc:sldMk cId="2442015612" sldId="384"/>
            <ac:spMk id="2" creationId="{00000000-0000-0000-0000-000000000000}"/>
          </ac:spMkLst>
        </pc:spChg>
        <pc:spChg chg="mod">
          <ac:chgData name="Saadia McLeod" userId="a5a9a3967bb02a47" providerId="LiveId" clId="{06F5DAE2-45C5-48AE-83B9-1F0736F11DA7}" dt="2018-05-15T00:47:08.711" v="373" actId="115"/>
          <ac:spMkLst>
            <pc:docMk/>
            <pc:sldMk cId="2442015612" sldId="384"/>
            <ac:spMk id="3" creationId="{00000000-0000-0000-0000-000000000000}"/>
          </ac:spMkLst>
        </pc:spChg>
      </pc:sldChg>
      <pc:sldChg chg="addSp delSp modSp mod setBg setClrOvrMap modNotesTx">
        <pc:chgData name="Saadia McLeod" userId="a5a9a3967bb02a47" providerId="LiveId" clId="{06F5DAE2-45C5-48AE-83B9-1F0736F11DA7}" dt="2018-05-15T03:00:23.336" v="3642" actId="207"/>
        <pc:sldMkLst>
          <pc:docMk/>
          <pc:sldMk cId="731555401" sldId="385"/>
        </pc:sldMkLst>
        <pc:spChg chg="mod">
          <ac:chgData name="Saadia McLeod" userId="a5a9a3967bb02a47" providerId="LiveId" clId="{06F5DAE2-45C5-48AE-83B9-1F0736F11DA7}" dt="2018-05-15T01:21:39.482" v="2098" actId="26606"/>
          <ac:spMkLst>
            <pc:docMk/>
            <pc:sldMk cId="731555401" sldId="385"/>
            <ac:spMk id="3" creationId="{00000000-0000-0000-0000-000000000000}"/>
          </ac:spMkLst>
        </pc:spChg>
        <pc:spChg chg="add del mod">
          <ac:chgData name="Saadia McLeod" userId="a5a9a3967bb02a47" providerId="LiveId" clId="{06F5DAE2-45C5-48AE-83B9-1F0736F11DA7}" dt="2018-05-15T01:21:39.482" v="2098" actId="26606"/>
          <ac:spMkLst>
            <pc:docMk/>
            <pc:sldMk cId="731555401" sldId="385"/>
            <ac:spMk id="5" creationId="{00000000-0000-0000-0000-000000000000}"/>
          </ac:spMkLst>
        </pc:spChg>
        <pc:spChg chg="add del">
          <ac:chgData name="Saadia McLeod" userId="a5a9a3967bb02a47" providerId="LiveId" clId="{06F5DAE2-45C5-48AE-83B9-1F0736F11DA7}" dt="2018-05-15T01:21:35.233" v="2095" actId="26606"/>
          <ac:spMkLst>
            <pc:docMk/>
            <pc:sldMk cId="731555401" sldId="385"/>
            <ac:spMk id="12" creationId="{0604E0B1-6762-4B99-A6A5-42ED8E20D69F}"/>
          </ac:spMkLst>
        </pc:spChg>
        <pc:spChg chg="add del">
          <ac:chgData name="Saadia McLeod" userId="a5a9a3967bb02a47" providerId="LiveId" clId="{06F5DAE2-45C5-48AE-83B9-1F0736F11DA7}" dt="2018-05-15T01:21:35.233" v="2095" actId="26606"/>
          <ac:spMkLst>
            <pc:docMk/>
            <pc:sldMk cId="731555401" sldId="385"/>
            <ac:spMk id="14" creationId="{6D86F5FF-DE1B-4BAB-A7BE-6F39F5DD988E}"/>
          </ac:spMkLst>
        </pc:spChg>
        <pc:spChg chg="add del">
          <ac:chgData name="Saadia McLeod" userId="a5a9a3967bb02a47" providerId="LiveId" clId="{06F5DAE2-45C5-48AE-83B9-1F0736F11DA7}" dt="2018-05-15T01:21:35.233" v="2095" actId="26606"/>
          <ac:spMkLst>
            <pc:docMk/>
            <pc:sldMk cId="731555401" sldId="385"/>
            <ac:spMk id="16" creationId="{8DFFC5B7-4963-4902-8A90-EFF5766892DF}"/>
          </ac:spMkLst>
        </pc:spChg>
        <pc:spChg chg="add del">
          <ac:chgData name="Saadia McLeod" userId="a5a9a3967bb02a47" providerId="LiveId" clId="{06F5DAE2-45C5-48AE-83B9-1F0736F11DA7}" dt="2018-05-15T01:21:35.233" v="2095" actId="26606"/>
          <ac:spMkLst>
            <pc:docMk/>
            <pc:sldMk cId="731555401" sldId="385"/>
            <ac:spMk id="18" creationId="{736AD705-9544-45E1-B278-8D99F718B8E7}"/>
          </ac:spMkLst>
        </pc:spChg>
        <pc:spChg chg="add del">
          <ac:chgData name="Saadia McLeod" userId="a5a9a3967bb02a47" providerId="LiveId" clId="{06F5DAE2-45C5-48AE-83B9-1F0736F11DA7}" dt="2018-05-15T01:21:39.429" v="2097" actId="26606"/>
          <ac:spMkLst>
            <pc:docMk/>
            <pc:sldMk cId="731555401" sldId="385"/>
            <ac:spMk id="20" creationId="{DAECE819-B1FC-4929-B9CF-D59565FF4502}"/>
          </ac:spMkLst>
        </pc:spChg>
        <pc:spChg chg="add del">
          <ac:chgData name="Saadia McLeod" userId="a5a9a3967bb02a47" providerId="LiveId" clId="{06F5DAE2-45C5-48AE-83B9-1F0736F11DA7}" dt="2018-05-15T01:21:39.429" v="2097" actId="26606"/>
          <ac:spMkLst>
            <pc:docMk/>
            <pc:sldMk cId="731555401" sldId="385"/>
            <ac:spMk id="21" creationId="{3CD10B93-339D-46DB-A32D-618F36688D22}"/>
          </ac:spMkLst>
        </pc:spChg>
        <pc:spChg chg="add del">
          <ac:chgData name="Saadia McLeod" userId="a5a9a3967bb02a47" providerId="LiveId" clId="{06F5DAE2-45C5-48AE-83B9-1F0736F11DA7}" dt="2018-05-15T01:21:39.429" v="2097" actId="26606"/>
          <ac:spMkLst>
            <pc:docMk/>
            <pc:sldMk cId="731555401" sldId="385"/>
            <ac:spMk id="22" creationId="{4FB53830-1385-4683-AA48-377DAFF7EB46}"/>
          </ac:spMkLst>
        </pc:spChg>
        <pc:spChg chg="add">
          <ac:chgData name="Saadia McLeod" userId="a5a9a3967bb02a47" providerId="LiveId" clId="{06F5DAE2-45C5-48AE-83B9-1F0736F11DA7}" dt="2018-05-15T01:21:39.482" v="2098" actId="26606"/>
          <ac:spMkLst>
            <pc:docMk/>
            <pc:sldMk cId="731555401" sldId="385"/>
            <ac:spMk id="25" creationId="{0604E0B1-6762-4B99-A6A5-42ED8E20D69F}"/>
          </ac:spMkLst>
        </pc:spChg>
        <pc:spChg chg="add">
          <ac:chgData name="Saadia McLeod" userId="a5a9a3967bb02a47" providerId="LiveId" clId="{06F5DAE2-45C5-48AE-83B9-1F0736F11DA7}" dt="2018-05-15T01:21:39.482" v="2098" actId="26606"/>
          <ac:spMkLst>
            <pc:docMk/>
            <pc:sldMk cId="731555401" sldId="385"/>
            <ac:spMk id="26" creationId="{6D86F5FF-DE1B-4BAB-A7BE-6F39F5DD988E}"/>
          </ac:spMkLst>
        </pc:spChg>
        <pc:spChg chg="add">
          <ac:chgData name="Saadia McLeod" userId="a5a9a3967bb02a47" providerId="LiveId" clId="{06F5DAE2-45C5-48AE-83B9-1F0736F11DA7}" dt="2018-05-15T01:21:39.482" v="2098" actId="26606"/>
          <ac:spMkLst>
            <pc:docMk/>
            <pc:sldMk cId="731555401" sldId="385"/>
            <ac:spMk id="27" creationId="{8DFFC5B7-4963-4902-8A90-EFF5766892DF}"/>
          </ac:spMkLst>
        </pc:spChg>
        <pc:spChg chg="add">
          <ac:chgData name="Saadia McLeod" userId="a5a9a3967bb02a47" providerId="LiveId" clId="{06F5DAE2-45C5-48AE-83B9-1F0736F11DA7}" dt="2018-05-15T01:21:39.482" v="2098" actId="26606"/>
          <ac:spMkLst>
            <pc:docMk/>
            <pc:sldMk cId="731555401" sldId="385"/>
            <ac:spMk id="28" creationId="{736AD705-9544-45E1-B278-8D99F718B8E7}"/>
          </ac:spMkLst>
        </pc:spChg>
        <pc:graphicFrameChg chg="add del">
          <ac:chgData name="Saadia McLeod" userId="a5a9a3967bb02a47" providerId="LiveId" clId="{06F5DAE2-45C5-48AE-83B9-1F0736F11DA7}" dt="2018-05-15T01:21:35.233" v="2095" actId="26606"/>
          <ac:graphicFrameMkLst>
            <pc:docMk/>
            <pc:sldMk cId="731555401" sldId="385"/>
            <ac:graphicFrameMk id="7" creationId="{8262ADB2-3D01-425A-AFF6-F4C28BCB0CB6}"/>
          </ac:graphicFrameMkLst>
        </pc:graphicFrameChg>
        <pc:graphicFrameChg chg="add del">
          <ac:chgData name="Saadia McLeod" userId="a5a9a3967bb02a47" providerId="LiveId" clId="{06F5DAE2-45C5-48AE-83B9-1F0736F11DA7}" dt="2018-05-15T01:21:39.429" v="2097" actId="26606"/>
          <ac:graphicFrameMkLst>
            <pc:docMk/>
            <pc:sldMk cId="731555401" sldId="385"/>
            <ac:graphicFrameMk id="23" creationId="{FC8F14EB-CAD5-46FD-B568-49E0DFF7733A}"/>
          </ac:graphicFrameMkLst>
        </pc:graphicFrameChg>
        <pc:graphicFrameChg chg="add">
          <ac:chgData name="Saadia McLeod" userId="a5a9a3967bb02a47" providerId="LiveId" clId="{06F5DAE2-45C5-48AE-83B9-1F0736F11DA7}" dt="2018-05-15T01:21:39.482" v="2098" actId="26606"/>
          <ac:graphicFrameMkLst>
            <pc:docMk/>
            <pc:sldMk cId="731555401" sldId="385"/>
            <ac:graphicFrameMk id="29" creationId="{32242422-74CB-4BDE-8EFA-EA5F39465AE9}"/>
          </ac:graphicFrameMkLst>
        </pc:graphicFrameChg>
      </pc:sldChg>
      <pc:sldChg chg="modSp">
        <pc:chgData name="Saadia McLeod" userId="a5a9a3967bb02a47" providerId="LiveId" clId="{06F5DAE2-45C5-48AE-83B9-1F0736F11DA7}" dt="2018-05-15T03:00:43.922" v="3644" actId="207"/>
        <pc:sldMkLst>
          <pc:docMk/>
          <pc:sldMk cId="1124160059" sldId="386"/>
        </pc:sldMkLst>
        <pc:spChg chg="mod">
          <ac:chgData name="Saadia McLeod" userId="a5a9a3967bb02a47" providerId="LiveId" clId="{06F5DAE2-45C5-48AE-83B9-1F0736F11DA7}" dt="2018-05-15T01:22:36.523" v="2115" actId="20577"/>
          <ac:spMkLst>
            <pc:docMk/>
            <pc:sldMk cId="1124160059" sldId="386"/>
            <ac:spMk id="3" creationId="{00000000-0000-0000-0000-000000000000}"/>
          </ac:spMkLst>
        </pc:spChg>
        <pc:spChg chg="mod">
          <ac:chgData name="Saadia McLeod" userId="a5a9a3967bb02a47" providerId="LiveId" clId="{06F5DAE2-45C5-48AE-83B9-1F0736F11DA7}" dt="2018-05-15T03:00:43.922" v="3644" actId="207"/>
          <ac:spMkLst>
            <pc:docMk/>
            <pc:sldMk cId="1124160059" sldId="386"/>
            <ac:spMk id="5" creationId="{00000000-0000-0000-0000-000000000000}"/>
          </ac:spMkLst>
        </pc:spChg>
      </pc:sldChg>
      <pc:sldChg chg="modSp">
        <pc:chgData name="Saadia McLeod" userId="a5a9a3967bb02a47" providerId="LiveId" clId="{06F5DAE2-45C5-48AE-83B9-1F0736F11DA7}" dt="2018-05-15T01:23:22.085" v="2118" actId="255"/>
        <pc:sldMkLst>
          <pc:docMk/>
          <pc:sldMk cId="857990788" sldId="388"/>
        </pc:sldMkLst>
        <pc:spChg chg="mod">
          <ac:chgData name="Saadia McLeod" userId="a5a9a3967bb02a47" providerId="LiveId" clId="{06F5DAE2-45C5-48AE-83B9-1F0736F11DA7}" dt="2018-05-15T01:23:22.085" v="2118" actId="255"/>
          <ac:spMkLst>
            <pc:docMk/>
            <pc:sldMk cId="857990788" sldId="388"/>
            <ac:spMk id="2" creationId="{00000000-0000-0000-0000-000000000000}"/>
          </ac:spMkLst>
        </pc:spChg>
        <pc:spChg chg="mod">
          <ac:chgData name="Saadia McLeod" userId="a5a9a3967bb02a47" providerId="LiveId" clId="{06F5DAE2-45C5-48AE-83B9-1F0736F11DA7}" dt="2018-05-15T00:49:21.149" v="481" actId="113"/>
          <ac:spMkLst>
            <pc:docMk/>
            <pc:sldMk cId="857990788" sldId="388"/>
            <ac:spMk id="3" creationId="{00000000-0000-0000-0000-000000000000}"/>
          </ac:spMkLst>
        </pc:spChg>
      </pc:sldChg>
      <pc:sldChg chg="addSp delSp modSp mod setBg setClrOvrMap">
        <pc:chgData name="Saadia McLeod" userId="a5a9a3967bb02a47" providerId="LiveId" clId="{06F5DAE2-45C5-48AE-83B9-1F0736F11DA7}" dt="2018-05-15T01:25:01.008" v="2134" actId="26606"/>
        <pc:sldMkLst>
          <pc:docMk/>
          <pc:sldMk cId="985281524" sldId="389"/>
        </pc:sldMkLst>
        <pc:spChg chg="mod">
          <ac:chgData name="Saadia McLeod" userId="a5a9a3967bb02a47" providerId="LiveId" clId="{06F5DAE2-45C5-48AE-83B9-1F0736F11DA7}" dt="2018-05-15T01:25:01.008" v="2134" actId="26606"/>
          <ac:spMkLst>
            <pc:docMk/>
            <pc:sldMk cId="985281524" sldId="389"/>
            <ac:spMk id="3" creationId="{00000000-0000-0000-0000-000000000000}"/>
          </ac:spMkLst>
        </pc:spChg>
        <pc:spChg chg="add del mod">
          <ac:chgData name="Saadia McLeod" userId="a5a9a3967bb02a47" providerId="LiveId" clId="{06F5DAE2-45C5-48AE-83B9-1F0736F11DA7}" dt="2018-05-15T01:25:01.008" v="2134" actId="26606"/>
          <ac:spMkLst>
            <pc:docMk/>
            <pc:sldMk cId="985281524" sldId="389"/>
            <ac:spMk id="5" creationId="{00000000-0000-0000-0000-000000000000}"/>
          </ac:spMkLst>
        </pc:spChg>
        <pc:spChg chg="add del">
          <ac:chgData name="Saadia McLeod" userId="a5a9a3967bb02a47" providerId="LiveId" clId="{06F5DAE2-45C5-48AE-83B9-1F0736F11DA7}" dt="2018-05-15T01:24:44.381" v="2129" actId="26606"/>
          <ac:spMkLst>
            <pc:docMk/>
            <pc:sldMk cId="985281524" sldId="389"/>
            <ac:spMk id="12" creationId="{0604E0B1-6762-4B99-A6A5-42ED8E20D69F}"/>
          </ac:spMkLst>
        </pc:spChg>
        <pc:spChg chg="add del">
          <ac:chgData name="Saadia McLeod" userId="a5a9a3967bb02a47" providerId="LiveId" clId="{06F5DAE2-45C5-48AE-83B9-1F0736F11DA7}" dt="2018-05-15T01:24:44.381" v="2129" actId="26606"/>
          <ac:spMkLst>
            <pc:docMk/>
            <pc:sldMk cId="985281524" sldId="389"/>
            <ac:spMk id="14" creationId="{6D86F5FF-DE1B-4BAB-A7BE-6F39F5DD988E}"/>
          </ac:spMkLst>
        </pc:spChg>
        <pc:spChg chg="add del">
          <ac:chgData name="Saadia McLeod" userId="a5a9a3967bb02a47" providerId="LiveId" clId="{06F5DAE2-45C5-48AE-83B9-1F0736F11DA7}" dt="2018-05-15T01:24:44.381" v="2129" actId="26606"/>
          <ac:spMkLst>
            <pc:docMk/>
            <pc:sldMk cId="985281524" sldId="389"/>
            <ac:spMk id="16" creationId="{8DFFC5B7-4963-4902-8A90-EFF5766892DF}"/>
          </ac:spMkLst>
        </pc:spChg>
        <pc:spChg chg="add del">
          <ac:chgData name="Saadia McLeod" userId="a5a9a3967bb02a47" providerId="LiveId" clId="{06F5DAE2-45C5-48AE-83B9-1F0736F11DA7}" dt="2018-05-15T01:24:44.381" v="2129" actId="26606"/>
          <ac:spMkLst>
            <pc:docMk/>
            <pc:sldMk cId="985281524" sldId="389"/>
            <ac:spMk id="18" creationId="{736AD705-9544-45E1-B278-8D99F718B8E7}"/>
          </ac:spMkLst>
        </pc:spChg>
        <pc:spChg chg="add del">
          <ac:chgData name="Saadia McLeod" userId="a5a9a3967bb02a47" providerId="LiveId" clId="{06F5DAE2-45C5-48AE-83B9-1F0736F11DA7}" dt="2018-05-15T01:24:56.776" v="2131" actId="26606"/>
          <ac:spMkLst>
            <pc:docMk/>
            <pc:sldMk cId="985281524" sldId="389"/>
            <ac:spMk id="20" creationId="{0604E0B1-6762-4B99-A6A5-42ED8E20D69F}"/>
          </ac:spMkLst>
        </pc:spChg>
        <pc:spChg chg="add del">
          <ac:chgData name="Saadia McLeod" userId="a5a9a3967bb02a47" providerId="LiveId" clId="{06F5DAE2-45C5-48AE-83B9-1F0736F11DA7}" dt="2018-05-15T01:24:56.776" v="2131" actId="26606"/>
          <ac:spMkLst>
            <pc:docMk/>
            <pc:sldMk cId="985281524" sldId="389"/>
            <ac:spMk id="21" creationId="{6D86F5FF-DE1B-4BAB-A7BE-6F39F5DD988E}"/>
          </ac:spMkLst>
        </pc:spChg>
        <pc:spChg chg="add del">
          <ac:chgData name="Saadia McLeod" userId="a5a9a3967bb02a47" providerId="LiveId" clId="{06F5DAE2-45C5-48AE-83B9-1F0736F11DA7}" dt="2018-05-15T01:24:56.776" v="2131" actId="26606"/>
          <ac:spMkLst>
            <pc:docMk/>
            <pc:sldMk cId="985281524" sldId="389"/>
            <ac:spMk id="22" creationId="{8DFFC5B7-4963-4902-8A90-EFF5766892DF}"/>
          </ac:spMkLst>
        </pc:spChg>
        <pc:spChg chg="add del">
          <ac:chgData name="Saadia McLeod" userId="a5a9a3967bb02a47" providerId="LiveId" clId="{06F5DAE2-45C5-48AE-83B9-1F0736F11DA7}" dt="2018-05-15T01:24:56.776" v="2131" actId="26606"/>
          <ac:spMkLst>
            <pc:docMk/>
            <pc:sldMk cId="985281524" sldId="389"/>
            <ac:spMk id="23" creationId="{736AD705-9544-45E1-B278-8D99F718B8E7}"/>
          </ac:spMkLst>
        </pc:spChg>
        <pc:spChg chg="add del">
          <ac:chgData name="Saadia McLeod" userId="a5a9a3967bb02a47" providerId="LiveId" clId="{06F5DAE2-45C5-48AE-83B9-1F0736F11DA7}" dt="2018-05-15T01:25:00.881" v="2133" actId="26606"/>
          <ac:spMkLst>
            <pc:docMk/>
            <pc:sldMk cId="985281524" sldId="389"/>
            <ac:spMk id="26" creationId="{613C9C0A-47AD-49A5-838A-A43281BDCDA3}"/>
          </ac:spMkLst>
        </pc:spChg>
        <pc:spChg chg="add del">
          <ac:chgData name="Saadia McLeod" userId="a5a9a3967bb02a47" providerId="LiveId" clId="{06F5DAE2-45C5-48AE-83B9-1F0736F11DA7}" dt="2018-05-15T01:25:00.881" v="2133" actId="26606"/>
          <ac:spMkLst>
            <pc:docMk/>
            <pc:sldMk cId="985281524" sldId="389"/>
            <ac:spMk id="27" creationId="{79507746-2C84-4EB6-B021-47E52891065D}"/>
          </ac:spMkLst>
        </pc:spChg>
        <pc:spChg chg="add del">
          <ac:chgData name="Saadia McLeod" userId="a5a9a3967bb02a47" providerId="LiveId" clId="{06F5DAE2-45C5-48AE-83B9-1F0736F11DA7}" dt="2018-05-15T01:25:00.881" v="2133" actId="26606"/>
          <ac:spMkLst>
            <pc:docMk/>
            <pc:sldMk cId="985281524" sldId="389"/>
            <ac:spMk id="28" creationId="{2B3D24C5-CE61-47C8-A0D0-C767528D128F}"/>
          </ac:spMkLst>
        </pc:spChg>
        <pc:spChg chg="add del">
          <ac:chgData name="Saadia McLeod" userId="a5a9a3967bb02a47" providerId="LiveId" clId="{06F5DAE2-45C5-48AE-83B9-1F0736F11DA7}" dt="2018-05-15T01:25:00.881" v="2133" actId="26606"/>
          <ac:spMkLst>
            <pc:docMk/>
            <pc:sldMk cId="985281524" sldId="389"/>
            <ac:spMk id="29" creationId="{7B0D28F5-B926-4D9B-9413-91E73A4C62EE}"/>
          </ac:spMkLst>
        </pc:spChg>
        <pc:spChg chg="add">
          <ac:chgData name="Saadia McLeod" userId="a5a9a3967bb02a47" providerId="LiveId" clId="{06F5DAE2-45C5-48AE-83B9-1F0736F11DA7}" dt="2018-05-15T01:25:01.008" v="2134" actId="26606"/>
          <ac:spMkLst>
            <pc:docMk/>
            <pc:sldMk cId="985281524" sldId="389"/>
            <ac:spMk id="32" creationId="{0604E0B1-6762-4B99-A6A5-42ED8E20D69F}"/>
          </ac:spMkLst>
        </pc:spChg>
        <pc:spChg chg="add">
          <ac:chgData name="Saadia McLeod" userId="a5a9a3967bb02a47" providerId="LiveId" clId="{06F5DAE2-45C5-48AE-83B9-1F0736F11DA7}" dt="2018-05-15T01:25:01.008" v="2134" actId="26606"/>
          <ac:spMkLst>
            <pc:docMk/>
            <pc:sldMk cId="985281524" sldId="389"/>
            <ac:spMk id="33" creationId="{6D86F5FF-DE1B-4BAB-A7BE-6F39F5DD988E}"/>
          </ac:spMkLst>
        </pc:spChg>
        <pc:spChg chg="add">
          <ac:chgData name="Saadia McLeod" userId="a5a9a3967bb02a47" providerId="LiveId" clId="{06F5DAE2-45C5-48AE-83B9-1F0736F11DA7}" dt="2018-05-15T01:25:01.008" v="2134" actId="26606"/>
          <ac:spMkLst>
            <pc:docMk/>
            <pc:sldMk cId="985281524" sldId="389"/>
            <ac:spMk id="34" creationId="{8DFFC5B7-4963-4902-8A90-EFF5766892DF}"/>
          </ac:spMkLst>
        </pc:spChg>
        <pc:spChg chg="add">
          <ac:chgData name="Saadia McLeod" userId="a5a9a3967bb02a47" providerId="LiveId" clId="{06F5DAE2-45C5-48AE-83B9-1F0736F11DA7}" dt="2018-05-15T01:25:01.008" v="2134" actId="26606"/>
          <ac:spMkLst>
            <pc:docMk/>
            <pc:sldMk cId="985281524" sldId="389"/>
            <ac:spMk id="35" creationId="{736AD705-9544-45E1-B278-8D99F718B8E7}"/>
          </ac:spMkLst>
        </pc:spChg>
        <pc:graphicFrameChg chg="add del">
          <ac:chgData name="Saadia McLeod" userId="a5a9a3967bb02a47" providerId="LiveId" clId="{06F5DAE2-45C5-48AE-83B9-1F0736F11DA7}" dt="2018-05-15T01:24:44.381" v="2129" actId="26606"/>
          <ac:graphicFrameMkLst>
            <pc:docMk/>
            <pc:sldMk cId="985281524" sldId="389"/>
            <ac:graphicFrameMk id="7" creationId="{303258FE-F67B-421A-A58A-4CC26CE9809D}"/>
          </ac:graphicFrameMkLst>
        </pc:graphicFrameChg>
        <pc:graphicFrameChg chg="add del">
          <ac:chgData name="Saadia McLeod" userId="a5a9a3967bb02a47" providerId="LiveId" clId="{06F5DAE2-45C5-48AE-83B9-1F0736F11DA7}" dt="2018-05-15T01:24:56.776" v="2131" actId="26606"/>
          <ac:graphicFrameMkLst>
            <pc:docMk/>
            <pc:sldMk cId="985281524" sldId="389"/>
            <ac:graphicFrameMk id="24" creationId="{39209010-182C-4F1F-87A0-6AE3404BD76F}"/>
          </ac:graphicFrameMkLst>
        </pc:graphicFrameChg>
        <pc:graphicFrameChg chg="add del">
          <ac:chgData name="Saadia McLeod" userId="a5a9a3967bb02a47" providerId="LiveId" clId="{06F5DAE2-45C5-48AE-83B9-1F0736F11DA7}" dt="2018-05-15T01:25:00.881" v="2133" actId="26606"/>
          <ac:graphicFrameMkLst>
            <pc:docMk/>
            <pc:sldMk cId="985281524" sldId="389"/>
            <ac:graphicFrameMk id="30" creationId="{E2C3A84E-3E1B-4F6A-8299-27322495971F}"/>
          </ac:graphicFrameMkLst>
        </pc:graphicFrameChg>
        <pc:graphicFrameChg chg="add">
          <ac:chgData name="Saadia McLeod" userId="a5a9a3967bb02a47" providerId="LiveId" clId="{06F5DAE2-45C5-48AE-83B9-1F0736F11DA7}" dt="2018-05-15T01:25:01.008" v="2134" actId="26606"/>
          <ac:graphicFrameMkLst>
            <pc:docMk/>
            <pc:sldMk cId="985281524" sldId="389"/>
            <ac:graphicFrameMk id="36" creationId="{39209010-182C-4F1F-87A0-6AE3404BD76F}"/>
          </ac:graphicFrameMkLst>
        </pc:graphicFrameChg>
      </pc:sldChg>
      <pc:sldChg chg="modSp">
        <pc:chgData name="Saadia McLeod" userId="a5a9a3967bb02a47" providerId="LiveId" clId="{06F5DAE2-45C5-48AE-83B9-1F0736F11DA7}" dt="2018-05-15T02:30:54.048" v="2532" actId="255"/>
        <pc:sldMkLst>
          <pc:docMk/>
          <pc:sldMk cId="651878932" sldId="390"/>
        </pc:sldMkLst>
        <pc:spChg chg="mod">
          <ac:chgData name="Saadia McLeod" userId="a5a9a3967bb02a47" providerId="LiveId" clId="{06F5DAE2-45C5-48AE-83B9-1F0736F11DA7}" dt="2018-05-15T00:53:12.764" v="734" actId="113"/>
          <ac:spMkLst>
            <pc:docMk/>
            <pc:sldMk cId="651878932" sldId="390"/>
            <ac:spMk id="3" creationId="{00000000-0000-0000-0000-000000000000}"/>
          </ac:spMkLst>
        </pc:spChg>
        <pc:spChg chg="mod">
          <ac:chgData name="Saadia McLeod" userId="a5a9a3967bb02a47" providerId="LiveId" clId="{06F5DAE2-45C5-48AE-83B9-1F0736F11DA7}" dt="2018-05-15T02:30:54.048" v="2532" actId="255"/>
          <ac:spMkLst>
            <pc:docMk/>
            <pc:sldMk cId="651878932" sldId="390"/>
            <ac:spMk id="5" creationId="{00000000-0000-0000-0000-000000000000}"/>
          </ac:spMkLst>
        </pc:spChg>
      </pc:sldChg>
      <pc:sldChg chg="addSp delSp modSp mod setBg setClrOvrMap">
        <pc:chgData name="Saadia McLeod" userId="a5a9a3967bb02a47" providerId="LiveId" clId="{06F5DAE2-45C5-48AE-83B9-1F0736F11DA7}" dt="2018-05-15T02:31:29.842" v="2534" actId="115"/>
        <pc:sldMkLst>
          <pc:docMk/>
          <pc:sldMk cId="2512022642" sldId="391"/>
        </pc:sldMkLst>
        <pc:spChg chg="add del mod">
          <ac:chgData name="Saadia McLeod" userId="a5a9a3967bb02a47" providerId="LiveId" clId="{06F5DAE2-45C5-48AE-83B9-1F0736F11DA7}" dt="2018-05-15T01:25:32.313" v="2139" actId="26606"/>
          <ac:spMkLst>
            <pc:docMk/>
            <pc:sldMk cId="2512022642" sldId="391"/>
            <ac:spMk id="2" creationId="{00000000-0000-0000-0000-000000000000}"/>
          </ac:spMkLst>
        </pc:spChg>
        <pc:spChg chg="mod">
          <ac:chgData name="Saadia McLeod" userId="a5a9a3967bb02a47" providerId="LiveId" clId="{06F5DAE2-45C5-48AE-83B9-1F0736F11DA7}" dt="2018-05-15T01:25:32.313" v="2139" actId="26606"/>
          <ac:spMkLst>
            <pc:docMk/>
            <pc:sldMk cId="2512022642" sldId="391"/>
            <ac:spMk id="3" creationId="{00000000-0000-0000-0000-000000000000}"/>
          </ac:spMkLst>
        </pc:spChg>
        <pc:spChg chg="add del">
          <ac:chgData name="Saadia McLeod" userId="a5a9a3967bb02a47" providerId="LiveId" clId="{06F5DAE2-45C5-48AE-83B9-1F0736F11DA7}" dt="2018-05-15T01:25:28.654" v="2136" actId="26606"/>
          <ac:spMkLst>
            <pc:docMk/>
            <pc:sldMk cId="2512022642" sldId="391"/>
            <ac:spMk id="10" creationId="{0604E0B1-6762-4B99-A6A5-42ED8E20D69F}"/>
          </ac:spMkLst>
        </pc:spChg>
        <pc:spChg chg="add del">
          <ac:chgData name="Saadia McLeod" userId="a5a9a3967bb02a47" providerId="LiveId" clId="{06F5DAE2-45C5-48AE-83B9-1F0736F11DA7}" dt="2018-05-15T01:25:28.654" v="2136" actId="26606"/>
          <ac:spMkLst>
            <pc:docMk/>
            <pc:sldMk cId="2512022642" sldId="391"/>
            <ac:spMk id="12" creationId="{6D86F5FF-DE1B-4BAB-A7BE-6F39F5DD988E}"/>
          </ac:spMkLst>
        </pc:spChg>
        <pc:spChg chg="add del">
          <ac:chgData name="Saadia McLeod" userId="a5a9a3967bb02a47" providerId="LiveId" clId="{06F5DAE2-45C5-48AE-83B9-1F0736F11DA7}" dt="2018-05-15T01:25:28.654" v="2136" actId="26606"/>
          <ac:spMkLst>
            <pc:docMk/>
            <pc:sldMk cId="2512022642" sldId="391"/>
            <ac:spMk id="14" creationId="{8DFFC5B7-4963-4902-8A90-EFF5766892DF}"/>
          </ac:spMkLst>
        </pc:spChg>
        <pc:spChg chg="add del">
          <ac:chgData name="Saadia McLeod" userId="a5a9a3967bb02a47" providerId="LiveId" clId="{06F5DAE2-45C5-48AE-83B9-1F0736F11DA7}" dt="2018-05-15T01:25:28.654" v="2136" actId="26606"/>
          <ac:spMkLst>
            <pc:docMk/>
            <pc:sldMk cId="2512022642" sldId="391"/>
            <ac:spMk id="16" creationId="{736AD705-9544-45E1-B278-8D99F718B8E7}"/>
          </ac:spMkLst>
        </pc:spChg>
        <pc:spChg chg="add del">
          <ac:chgData name="Saadia McLeod" userId="a5a9a3967bb02a47" providerId="LiveId" clId="{06F5DAE2-45C5-48AE-83B9-1F0736F11DA7}" dt="2018-05-15T01:25:32.199" v="2138" actId="26606"/>
          <ac:spMkLst>
            <pc:docMk/>
            <pc:sldMk cId="2512022642" sldId="391"/>
            <ac:spMk id="18" creationId="{0604E0B1-6762-4B99-A6A5-42ED8E20D69F}"/>
          </ac:spMkLst>
        </pc:spChg>
        <pc:spChg chg="add del">
          <ac:chgData name="Saadia McLeod" userId="a5a9a3967bb02a47" providerId="LiveId" clId="{06F5DAE2-45C5-48AE-83B9-1F0736F11DA7}" dt="2018-05-15T01:25:32.199" v="2138" actId="26606"/>
          <ac:spMkLst>
            <pc:docMk/>
            <pc:sldMk cId="2512022642" sldId="391"/>
            <ac:spMk id="19" creationId="{6D86F5FF-DE1B-4BAB-A7BE-6F39F5DD988E}"/>
          </ac:spMkLst>
        </pc:spChg>
        <pc:spChg chg="add del">
          <ac:chgData name="Saadia McLeod" userId="a5a9a3967bb02a47" providerId="LiveId" clId="{06F5DAE2-45C5-48AE-83B9-1F0736F11DA7}" dt="2018-05-15T01:25:32.199" v="2138" actId="26606"/>
          <ac:spMkLst>
            <pc:docMk/>
            <pc:sldMk cId="2512022642" sldId="391"/>
            <ac:spMk id="20" creationId="{8DFFC5B7-4963-4902-8A90-EFF5766892DF}"/>
          </ac:spMkLst>
        </pc:spChg>
        <pc:spChg chg="add del">
          <ac:chgData name="Saadia McLeod" userId="a5a9a3967bb02a47" providerId="LiveId" clId="{06F5DAE2-45C5-48AE-83B9-1F0736F11DA7}" dt="2018-05-15T01:25:32.199" v="2138" actId="26606"/>
          <ac:spMkLst>
            <pc:docMk/>
            <pc:sldMk cId="2512022642" sldId="391"/>
            <ac:spMk id="21" creationId="{736AD705-9544-45E1-B278-8D99F718B8E7}"/>
          </ac:spMkLst>
        </pc:spChg>
        <pc:spChg chg="add">
          <ac:chgData name="Saadia McLeod" userId="a5a9a3967bb02a47" providerId="LiveId" clId="{06F5DAE2-45C5-48AE-83B9-1F0736F11DA7}" dt="2018-05-15T01:25:32.313" v="2139" actId="26606"/>
          <ac:spMkLst>
            <pc:docMk/>
            <pc:sldMk cId="2512022642" sldId="391"/>
            <ac:spMk id="24" creationId="{0604E0B1-6762-4B99-A6A5-42ED8E20D69F}"/>
          </ac:spMkLst>
        </pc:spChg>
        <pc:spChg chg="add">
          <ac:chgData name="Saadia McLeod" userId="a5a9a3967bb02a47" providerId="LiveId" clId="{06F5DAE2-45C5-48AE-83B9-1F0736F11DA7}" dt="2018-05-15T01:25:32.313" v="2139" actId="26606"/>
          <ac:spMkLst>
            <pc:docMk/>
            <pc:sldMk cId="2512022642" sldId="391"/>
            <ac:spMk id="25" creationId="{6D86F5FF-DE1B-4BAB-A7BE-6F39F5DD988E}"/>
          </ac:spMkLst>
        </pc:spChg>
        <pc:spChg chg="add">
          <ac:chgData name="Saadia McLeod" userId="a5a9a3967bb02a47" providerId="LiveId" clId="{06F5DAE2-45C5-48AE-83B9-1F0736F11DA7}" dt="2018-05-15T01:25:32.313" v="2139" actId="26606"/>
          <ac:spMkLst>
            <pc:docMk/>
            <pc:sldMk cId="2512022642" sldId="391"/>
            <ac:spMk id="26" creationId="{8DFFC5B7-4963-4902-8A90-EFF5766892DF}"/>
          </ac:spMkLst>
        </pc:spChg>
        <pc:spChg chg="add">
          <ac:chgData name="Saadia McLeod" userId="a5a9a3967bb02a47" providerId="LiveId" clId="{06F5DAE2-45C5-48AE-83B9-1F0736F11DA7}" dt="2018-05-15T01:25:32.313" v="2139" actId="26606"/>
          <ac:spMkLst>
            <pc:docMk/>
            <pc:sldMk cId="2512022642" sldId="391"/>
            <ac:spMk id="27" creationId="{736AD705-9544-45E1-B278-8D99F718B8E7}"/>
          </ac:spMkLst>
        </pc:spChg>
        <pc:graphicFrameChg chg="add del">
          <ac:chgData name="Saadia McLeod" userId="a5a9a3967bb02a47" providerId="LiveId" clId="{06F5DAE2-45C5-48AE-83B9-1F0736F11DA7}" dt="2018-05-15T01:25:28.654" v="2136" actId="26606"/>
          <ac:graphicFrameMkLst>
            <pc:docMk/>
            <pc:sldMk cId="2512022642" sldId="391"/>
            <ac:graphicFrameMk id="5" creationId="{8301F781-E9A8-4A1B-8079-E37F7A3016B2}"/>
          </ac:graphicFrameMkLst>
        </pc:graphicFrameChg>
        <pc:graphicFrameChg chg="add del">
          <ac:chgData name="Saadia McLeod" userId="a5a9a3967bb02a47" providerId="LiveId" clId="{06F5DAE2-45C5-48AE-83B9-1F0736F11DA7}" dt="2018-05-15T01:25:32.199" v="2138" actId="26606"/>
          <ac:graphicFrameMkLst>
            <pc:docMk/>
            <pc:sldMk cId="2512022642" sldId="391"/>
            <ac:graphicFrameMk id="22" creationId="{3B2B87DC-38F5-49D0-891C-BC840B845CD5}"/>
          </ac:graphicFrameMkLst>
        </pc:graphicFrameChg>
        <pc:graphicFrameChg chg="add mod">
          <ac:chgData name="Saadia McLeod" userId="a5a9a3967bb02a47" providerId="LiveId" clId="{06F5DAE2-45C5-48AE-83B9-1F0736F11DA7}" dt="2018-05-15T02:31:29.842" v="2534" actId="115"/>
          <ac:graphicFrameMkLst>
            <pc:docMk/>
            <pc:sldMk cId="2512022642" sldId="391"/>
            <ac:graphicFrameMk id="28" creationId="{48BBA4C3-F43F-4CB8-B824-F0B06D4C55C0}"/>
          </ac:graphicFrameMkLst>
        </pc:graphicFrameChg>
      </pc:sldChg>
      <pc:sldChg chg="addSp delSp modSp mod setBg setClrOvrMap">
        <pc:chgData name="Saadia McLeod" userId="a5a9a3967bb02a47" providerId="LiveId" clId="{06F5DAE2-45C5-48AE-83B9-1F0736F11DA7}" dt="2018-05-15T03:02:00.869" v="3646" actId="207"/>
        <pc:sldMkLst>
          <pc:docMk/>
          <pc:sldMk cId="1304756709" sldId="392"/>
        </pc:sldMkLst>
        <pc:spChg chg="add del mod">
          <ac:chgData name="Saadia McLeod" userId="a5a9a3967bb02a47" providerId="LiveId" clId="{06F5DAE2-45C5-48AE-83B9-1F0736F11DA7}" dt="2018-05-15T01:25:53.950" v="2142" actId="26606"/>
          <ac:spMkLst>
            <pc:docMk/>
            <pc:sldMk cId="1304756709" sldId="392"/>
            <ac:spMk id="2" creationId="{00000000-0000-0000-0000-000000000000}"/>
          </ac:spMkLst>
        </pc:spChg>
        <pc:spChg chg="mod">
          <ac:chgData name="Saadia McLeod" userId="a5a9a3967bb02a47" providerId="LiveId" clId="{06F5DAE2-45C5-48AE-83B9-1F0736F11DA7}" dt="2018-05-15T01:25:53.950" v="2142" actId="26606"/>
          <ac:spMkLst>
            <pc:docMk/>
            <pc:sldMk cId="1304756709" sldId="392"/>
            <ac:spMk id="3" creationId="{00000000-0000-0000-0000-000000000000}"/>
          </ac:spMkLst>
        </pc:spChg>
        <pc:spChg chg="add del">
          <ac:chgData name="Saadia McLeod" userId="a5a9a3967bb02a47" providerId="LiveId" clId="{06F5DAE2-45C5-48AE-83B9-1F0736F11DA7}" dt="2018-05-15T01:25:53.899" v="2141" actId="26606"/>
          <ac:spMkLst>
            <pc:docMk/>
            <pc:sldMk cId="1304756709" sldId="392"/>
            <ac:spMk id="10" creationId="{0604E0B1-6762-4B99-A6A5-42ED8E20D69F}"/>
          </ac:spMkLst>
        </pc:spChg>
        <pc:spChg chg="add del">
          <ac:chgData name="Saadia McLeod" userId="a5a9a3967bb02a47" providerId="LiveId" clId="{06F5DAE2-45C5-48AE-83B9-1F0736F11DA7}" dt="2018-05-15T01:25:53.899" v="2141" actId="26606"/>
          <ac:spMkLst>
            <pc:docMk/>
            <pc:sldMk cId="1304756709" sldId="392"/>
            <ac:spMk id="12" creationId="{6D86F5FF-DE1B-4BAB-A7BE-6F39F5DD988E}"/>
          </ac:spMkLst>
        </pc:spChg>
        <pc:spChg chg="add del">
          <ac:chgData name="Saadia McLeod" userId="a5a9a3967bb02a47" providerId="LiveId" clId="{06F5DAE2-45C5-48AE-83B9-1F0736F11DA7}" dt="2018-05-15T01:25:53.899" v="2141" actId="26606"/>
          <ac:spMkLst>
            <pc:docMk/>
            <pc:sldMk cId="1304756709" sldId="392"/>
            <ac:spMk id="14" creationId="{8DFFC5B7-4963-4902-8A90-EFF5766892DF}"/>
          </ac:spMkLst>
        </pc:spChg>
        <pc:spChg chg="add del">
          <ac:chgData name="Saadia McLeod" userId="a5a9a3967bb02a47" providerId="LiveId" clId="{06F5DAE2-45C5-48AE-83B9-1F0736F11DA7}" dt="2018-05-15T01:25:53.899" v="2141" actId="26606"/>
          <ac:spMkLst>
            <pc:docMk/>
            <pc:sldMk cId="1304756709" sldId="392"/>
            <ac:spMk id="16" creationId="{736AD705-9544-45E1-B278-8D99F718B8E7}"/>
          </ac:spMkLst>
        </pc:spChg>
        <pc:spChg chg="add">
          <ac:chgData name="Saadia McLeod" userId="a5a9a3967bb02a47" providerId="LiveId" clId="{06F5DAE2-45C5-48AE-83B9-1F0736F11DA7}" dt="2018-05-15T01:25:53.950" v="2142" actId="26606"/>
          <ac:spMkLst>
            <pc:docMk/>
            <pc:sldMk cId="1304756709" sldId="392"/>
            <ac:spMk id="18" creationId="{0604E0B1-6762-4B99-A6A5-42ED8E20D69F}"/>
          </ac:spMkLst>
        </pc:spChg>
        <pc:spChg chg="add">
          <ac:chgData name="Saadia McLeod" userId="a5a9a3967bb02a47" providerId="LiveId" clId="{06F5DAE2-45C5-48AE-83B9-1F0736F11DA7}" dt="2018-05-15T01:25:53.950" v="2142" actId="26606"/>
          <ac:spMkLst>
            <pc:docMk/>
            <pc:sldMk cId="1304756709" sldId="392"/>
            <ac:spMk id="19" creationId="{6D86F5FF-DE1B-4BAB-A7BE-6F39F5DD988E}"/>
          </ac:spMkLst>
        </pc:spChg>
        <pc:spChg chg="add">
          <ac:chgData name="Saadia McLeod" userId="a5a9a3967bb02a47" providerId="LiveId" clId="{06F5DAE2-45C5-48AE-83B9-1F0736F11DA7}" dt="2018-05-15T01:25:53.950" v="2142" actId="26606"/>
          <ac:spMkLst>
            <pc:docMk/>
            <pc:sldMk cId="1304756709" sldId="392"/>
            <ac:spMk id="20" creationId="{8DFFC5B7-4963-4902-8A90-EFF5766892DF}"/>
          </ac:spMkLst>
        </pc:spChg>
        <pc:spChg chg="add">
          <ac:chgData name="Saadia McLeod" userId="a5a9a3967bb02a47" providerId="LiveId" clId="{06F5DAE2-45C5-48AE-83B9-1F0736F11DA7}" dt="2018-05-15T01:25:53.950" v="2142" actId="26606"/>
          <ac:spMkLst>
            <pc:docMk/>
            <pc:sldMk cId="1304756709" sldId="392"/>
            <ac:spMk id="21" creationId="{736AD705-9544-45E1-B278-8D99F718B8E7}"/>
          </ac:spMkLst>
        </pc:spChg>
        <pc:graphicFrameChg chg="add del">
          <ac:chgData name="Saadia McLeod" userId="a5a9a3967bb02a47" providerId="LiveId" clId="{06F5DAE2-45C5-48AE-83B9-1F0736F11DA7}" dt="2018-05-15T01:25:53.899" v="2141" actId="26606"/>
          <ac:graphicFrameMkLst>
            <pc:docMk/>
            <pc:sldMk cId="1304756709" sldId="392"/>
            <ac:graphicFrameMk id="5" creationId="{5F615B98-EE15-42D8-9064-147C5786571B}"/>
          </ac:graphicFrameMkLst>
        </pc:graphicFrameChg>
        <pc:graphicFrameChg chg="add mod">
          <ac:chgData name="Saadia McLeod" userId="a5a9a3967bb02a47" providerId="LiveId" clId="{06F5DAE2-45C5-48AE-83B9-1F0736F11DA7}" dt="2018-05-15T03:02:00.869" v="3646" actId="207"/>
          <ac:graphicFrameMkLst>
            <pc:docMk/>
            <pc:sldMk cId="1304756709" sldId="392"/>
            <ac:graphicFrameMk id="22" creationId="{43AC06F4-337A-4DA7-80E7-A79CE796253D}"/>
          </ac:graphicFrameMkLst>
        </pc:graphicFrameChg>
      </pc:sldChg>
      <pc:sldChg chg="addSp delSp modSp mod setBg">
        <pc:chgData name="Saadia McLeod" userId="a5a9a3967bb02a47" providerId="LiveId" clId="{06F5DAE2-45C5-48AE-83B9-1F0736F11DA7}" dt="2018-05-15T02:32:20.913" v="2584" actId="115"/>
        <pc:sldMkLst>
          <pc:docMk/>
          <pc:sldMk cId="3347059016" sldId="393"/>
        </pc:sldMkLst>
        <pc:spChg chg="mod">
          <ac:chgData name="Saadia McLeod" userId="a5a9a3967bb02a47" providerId="LiveId" clId="{06F5DAE2-45C5-48AE-83B9-1F0736F11DA7}" dt="2018-05-15T02:32:20.913" v="2584" actId="115"/>
          <ac:spMkLst>
            <pc:docMk/>
            <pc:sldMk cId="3347059016" sldId="393"/>
            <ac:spMk id="2" creationId="{00000000-0000-0000-0000-000000000000}"/>
          </ac:spMkLst>
        </pc:spChg>
        <pc:spChg chg="mod">
          <ac:chgData name="Saadia McLeod" userId="a5a9a3967bb02a47" providerId="LiveId" clId="{06F5DAE2-45C5-48AE-83B9-1F0736F11DA7}" dt="2018-05-15T01:26:20.029" v="2145" actId="26606"/>
          <ac:spMkLst>
            <pc:docMk/>
            <pc:sldMk cId="3347059016" sldId="393"/>
            <ac:spMk id="3" creationId="{00000000-0000-0000-0000-000000000000}"/>
          </ac:spMkLst>
        </pc:spChg>
        <pc:spChg chg="add del">
          <ac:chgData name="Saadia McLeod" userId="a5a9a3967bb02a47" providerId="LiveId" clId="{06F5DAE2-45C5-48AE-83B9-1F0736F11DA7}" dt="2018-05-15T01:26:19.907" v="2144" actId="26606"/>
          <ac:spMkLst>
            <pc:docMk/>
            <pc:sldMk cId="3347059016" sldId="393"/>
            <ac:spMk id="10" creationId="{90471E06-C9EC-4B3D-9080-2D75FF3AFBD8}"/>
          </ac:spMkLst>
        </pc:spChg>
        <pc:spChg chg="add del">
          <ac:chgData name="Saadia McLeod" userId="a5a9a3967bb02a47" providerId="LiveId" clId="{06F5DAE2-45C5-48AE-83B9-1F0736F11DA7}" dt="2018-05-15T01:26:19.907" v="2144" actId="26606"/>
          <ac:spMkLst>
            <pc:docMk/>
            <pc:sldMk cId="3347059016" sldId="393"/>
            <ac:spMk id="12" creationId="{70B343FF-2E23-43A4-A06E-58C732FF51EF}"/>
          </ac:spMkLst>
        </pc:spChg>
        <pc:spChg chg="add del">
          <ac:chgData name="Saadia McLeod" userId="a5a9a3967bb02a47" providerId="LiveId" clId="{06F5DAE2-45C5-48AE-83B9-1F0736F11DA7}" dt="2018-05-15T01:26:19.907" v="2144" actId="26606"/>
          <ac:spMkLst>
            <pc:docMk/>
            <pc:sldMk cId="3347059016" sldId="393"/>
            <ac:spMk id="14" creationId="{6AF66A71-3CC4-4EE2-A759-0F0ACE6C4325}"/>
          </ac:spMkLst>
        </pc:spChg>
        <pc:spChg chg="add">
          <ac:chgData name="Saadia McLeod" userId="a5a9a3967bb02a47" providerId="LiveId" clId="{06F5DAE2-45C5-48AE-83B9-1F0736F11DA7}" dt="2018-05-15T01:26:20.029" v="2145" actId="26606"/>
          <ac:spMkLst>
            <pc:docMk/>
            <pc:sldMk cId="3347059016" sldId="393"/>
            <ac:spMk id="16" creationId="{90471E06-C9EC-4B3D-9080-2D75FF3AFBD8}"/>
          </ac:spMkLst>
        </pc:spChg>
        <pc:spChg chg="add">
          <ac:chgData name="Saadia McLeod" userId="a5a9a3967bb02a47" providerId="LiveId" clId="{06F5DAE2-45C5-48AE-83B9-1F0736F11DA7}" dt="2018-05-15T01:26:20.029" v="2145" actId="26606"/>
          <ac:spMkLst>
            <pc:docMk/>
            <pc:sldMk cId="3347059016" sldId="393"/>
            <ac:spMk id="17" creationId="{70B343FF-2E23-43A4-A06E-58C732FF51EF}"/>
          </ac:spMkLst>
        </pc:spChg>
        <pc:spChg chg="add">
          <ac:chgData name="Saadia McLeod" userId="a5a9a3967bb02a47" providerId="LiveId" clId="{06F5DAE2-45C5-48AE-83B9-1F0736F11DA7}" dt="2018-05-15T01:26:20.029" v="2145" actId="26606"/>
          <ac:spMkLst>
            <pc:docMk/>
            <pc:sldMk cId="3347059016" sldId="393"/>
            <ac:spMk id="18" creationId="{6AF66A71-3CC4-4EE2-A759-0F0ACE6C4325}"/>
          </ac:spMkLst>
        </pc:spChg>
        <pc:picChg chg="add del">
          <ac:chgData name="Saadia McLeod" userId="a5a9a3967bb02a47" providerId="LiveId" clId="{06F5DAE2-45C5-48AE-83B9-1F0736F11DA7}" dt="2018-05-15T01:26:19.907" v="2144" actId="26606"/>
          <ac:picMkLst>
            <pc:docMk/>
            <pc:sldMk cId="3347059016" sldId="393"/>
            <ac:picMk id="7" creationId="{B9D1DA61-9E43-43B2-A96C-C7E03520FFBA}"/>
          </ac:picMkLst>
        </pc:picChg>
        <pc:picChg chg="add">
          <ac:chgData name="Saadia McLeod" userId="a5a9a3967bb02a47" providerId="LiveId" clId="{06F5DAE2-45C5-48AE-83B9-1F0736F11DA7}" dt="2018-05-15T01:26:20.029" v="2145" actId="26606"/>
          <ac:picMkLst>
            <pc:docMk/>
            <pc:sldMk cId="3347059016" sldId="393"/>
            <ac:picMk id="19" creationId="{7954E8D1-7BD4-4C3F-8E18-1A683DFFAFD3}"/>
          </ac:picMkLst>
        </pc:picChg>
      </pc:sldChg>
      <pc:sldChg chg="addSp modSp mod setBg">
        <pc:chgData name="Saadia McLeod" userId="a5a9a3967bb02a47" providerId="LiveId" clId="{06F5DAE2-45C5-48AE-83B9-1F0736F11DA7}" dt="2018-05-15T02:34:39.900" v="2815" actId="20577"/>
        <pc:sldMkLst>
          <pc:docMk/>
          <pc:sldMk cId="3129566443" sldId="394"/>
        </pc:sldMkLst>
        <pc:spChg chg="mod">
          <ac:chgData name="Saadia McLeod" userId="a5a9a3967bb02a47" providerId="LiveId" clId="{06F5DAE2-45C5-48AE-83B9-1F0736F11DA7}" dt="2018-05-15T02:34:39.900" v="2815" actId="20577"/>
          <ac:spMkLst>
            <pc:docMk/>
            <pc:sldMk cId="3129566443" sldId="394"/>
            <ac:spMk id="2" creationId="{00000000-0000-0000-0000-000000000000}"/>
          </ac:spMkLst>
        </pc:spChg>
        <pc:spChg chg="mod">
          <ac:chgData name="Saadia McLeod" userId="a5a9a3967bb02a47" providerId="LiveId" clId="{06F5DAE2-45C5-48AE-83B9-1F0736F11DA7}" dt="2018-05-15T02:32:54.140" v="2591" actId="113"/>
          <ac:spMkLst>
            <pc:docMk/>
            <pc:sldMk cId="3129566443" sldId="394"/>
            <ac:spMk id="3" creationId="{00000000-0000-0000-0000-000000000000}"/>
          </ac:spMkLst>
        </pc:spChg>
        <pc:spChg chg="add">
          <ac:chgData name="Saadia McLeod" userId="a5a9a3967bb02a47" providerId="LiveId" clId="{06F5DAE2-45C5-48AE-83B9-1F0736F11DA7}" dt="2018-05-15T01:27:03.338" v="2146" actId="26606"/>
          <ac:spMkLst>
            <pc:docMk/>
            <pc:sldMk cId="3129566443" sldId="394"/>
            <ac:spMk id="10" creationId="{90471E06-C9EC-4B3D-9080-2D75FF3AFBD8}"/>
          </ac:spMkLst>
        </pc:spChg>
        <pc:spChg chg="add">
          <ac:chgData name="Saadia McLeod" userId="a5a9a3967bb02a47" providerId="LiveId" clId="{06F5DAE2-45C5-48AE-83B9-1F0736F11DA7}" dt="2018-05-15T01:27:03.338" v="2146" actId="26606"/>
          <ac:spMkLst>
            <pc:docMk/>
            <pc:sldMk cId="3129566443" sldId="394"/>
            <ac:spMk id="12" creationId="{70B343FF-2E23-43A4-A06E-58C732FF51EF}"/>
          </ac:spMkLst>
        </pc:spChg>
        <pc:spChg chg="add">
          <ac:chgData name="Saadia McLeod" userId="a5a9a3967bb02a47" providerId="LiveId" clId="{06F5DAE2-45C5-48AE-83B9-1F0736F11DA7}" dt="2018-05-15T01:27:03.338" v="2146" actId="26606"/>
          <ac:spMkLst>
            <pc:docMk/>
            <pc:sldMk cId="3129566443" sldId="394"/>
            <ac:spMk id="14" creationId="{6AF66A71-3CC4-4EE2-A759-0F0ACE6C4325}"/>
          </ac:spMkLst>
        </pc:spChg>
        <pc:picChg chg="add">
          <ac:chgData name="Saadia McLeod" userId="a5a9a3967bb02a47" providerId="LiveId" clId="{06F5DAE2-45C5-48AE-83B9-1F0736F11DA7}" dt="2018-05-15T01:27:03.338" v="2146" actId="26606"/>
          <ac:picMkLst>
            <pc:docMk/>
            <pc:sldMk cId="3129566443" sldId="394"/>
            <ac:picMk id="7" creationId="{3086676F-FDD6-4529-A1C3-01D22D45424F}"/>
          </ac:picMkLst>
        </pc:picChg>
      </pc:sldChg>
      <pc:sldChg chg="modSp">
        <pc:chgData name="Saadia McLeod" userId="a5a9a3967bb02a47" providerId="LiveId" clId="{06F5DAE2-45C5-48AE-83B9-1F0736F11DA7}" dt="2018-05-15T02:35:05.181" v="2832" actId="20577"/>
        <pc:sldMkLst>
          <pc:docMk/>
          <pc:sldMk cId="260707258" sldId="395"/>
        </pc:sldMkLst>
        <pc:spChg chg="mod">
          <ac:chgData name="Saadia McLeod" userId="a5a9a3967bb02a47" providerId="LiveId" clId="{06F5DAE2-45C5-48AE-83B9-1F0736F11DA7}" dt="2018-05-15T02:35:05.181" v="2832" actId="20577"/>
          <ac:spMkLst>
            <pc:docMk/>
            <pc:sldMk cId="260707258" sldId="395"/>
            <ac:spMk id="2" creationId="{00000000-0000-0000-0000-000000000000}"/>
          </ac:spMkLst>
        </pc:spChg>
      </pc:sldChg>
      <pc:sldChg chg="addSp delSp modSp mod setBg setClrOvrMap">
        <pc:chgData name="Saadia McLeod" userId="a5a9a3967bb02a47" providerId="LiveId" clId="{06F5DAE2-45C5-48AE-83B9-1F0736F11DA7}" dt="2018-05-15T01:30:21.761" v="2261" actId="26606"/>
        <pc:sldMkLst>
          <pc:docMk/>
          <pc:sldMk cId="2850310203" sldId="396"/>
        </pc:sldMkLst>
        <pc:spChg chg="del mod">
          <ac:chgData name="Saadia McLeod" userId="a5a9a3967bb02a47" providerId="LiveId" clId="{06F5DAE2-45C5-48AE-83B9-1F0736F11DA7}" dt="2018-05-15T01:30:21.761" v="2261" actId="26606"/>
          <ac:spMkLst>
            <pc:docMk/>
            <pc:sldMk cId="2850310203" sldId="396"/>
            <ac:spMk id="2" creationId="{00000000-0000-0000-0000-000000000000}"/>
          </ac:spMkLst>
        </pc:spChg>
        <pc:spChg chg="mod">
          <ac:chgData name="Saadia McLeod" userId="a5a9a3967bb02a47" providerId="LiveId" clId="{06F5DAE2-45C5-48AE-83B9-1F0736F11DA7}" dt="2018-05-15T01:30:21.761" v="2261" actId="26606"/>
          <ac:spMkLst>
            <pc:docMk/>
            <pc:sldMk cId="2850310203" sldId="396"/>
            <ac:spMk id="3" creationId="{00000000-0000-0000-0000-000000000000}"/>
          </ac:spMkLst>
        </pc:spChg>
        <pc:spChg chg="add">
          <ac:chgData name="Saadia McLeod" userId="a5a9a3967bb02a47" providerId="LiveId" clId="{06F5DAE2-45C5-48AE-83B9-1F0736F11DA7}" dt="2018-05-15T01:30:21.761" v="2261" actId="26606"/>
          <ac:spMkLst>
            <pc:docMk/>
            <pc:sldMk cId="2850310203" sldId="396"/>
            <ac:spMk id="10" creationId="{D8B9538A-2A89-47DD-996C-7D2BE2AB6CA0}"/>
          </ac:spMkLst>
        </pc:spChg>
        <pc:spChg chg="add">
          <ac:chgData name="Saadia McLeod" userId="a5a9a3967bb02a47" providerId="LiveId" clId="{06F5DAE2-45C5-48AE-83B9-1F0736F11DA7}" dt="2018-05-15T01:30:21.761" v="2261" actId="26606"/>
          <ac:spMkLst>
            <pc:docMk/>
            <pc:sldMk cId="2850310203" sldId="396"/>
            <ac:spMk id="12" creationId="{E625979B-5325-4898-8EF9-5C174B19218E}"/>
          </ac:spMkLst>
        </pc:spChg>
        <pc:spChg chg="add">
          <ac:chgData name="Saadia McLeod" userId="a5a9a3967bb02a47" providerId="LiveId" clId="{06F5DAE2-45C5-48AE-83B9-1F0736F11DA7}" dt="2018-05-15T01:30:21.761" v="2261" actId="26606"/>
          <ac:spMkLst>
            <pc:docMk/>
            <pc:sldMk cId="2850310203" sldId="396"/>
            <ac:spMk id="14" creationId="{9B6DA3CD-A002-40ED-8194-B4E637BD7669}"/>
          </ac:spMkLst>
        </pc:spChg>
        <pc:spChg chg="add">
          <ac:chgData name="Saadia McLeod" userId="a5a9a3967bb02a47" providerId="LiveId" clId="{06F5DAE2-45C5-48AE-83B9-1F0736F11DA7}" dt="2018-05-15T01:30:21.761" v="2261" actId="26606"/>
          <ac:spMkLst>
            <pc:docMk/>
            <pc:sldMk cId="2850310203" sldId="396"/>
            <ac:spMk id="16" creationId="{34B22E2B-30D5-47A4-97C5-091EA1ABC728}"/>
          </ac:spMkLst>
        </pc:spChg>
        <pc:graphicFrameChg chg="add">
          <ac:chgData name="Saadia McLeod" userId="a5a9a3967bb02a47" providerId="LiveId" clId="{06F5DAE2-45C5-48AE-83B9-1F0736F11DA7}" dt="2018-05-15T01:30:21.761" v="2261" actId="26606"/>
          <ac:graphicFrameMkLst>
            <pc:docMk/>
            <pc:sldMk cId="2850310203" sldId="396"/>
            <ac:graphicFrameMk id="5" creationId="{5D5FCE32-1463-44B2-A423-EB049BFE63AD}"/>
          </ac:graphicFrameMkLst>
        </pc:graphicFrameChg>
      </pc:sldChg>
      <pc:sldChg chg="addSp modSp mod setBg">
        <pc:chgData name="Saadia McLeod" userId="a5a9a3967bb02a47" providerId="LiveId" clId="{06F5DAE2-45C5-48AE-83B9-1F0736F11DA7}" dt="2018-05-15T01:30:48.347" v="2262" actId="26606"/>
        <pc:sldMkLst>
          <pc:docMk/>
          <pc:sldMk cId="1671505598" sldId="397"/>
        </pc:sldMkLst>
        <pc:spChg chg="mod">
          <ac:chgData name="Saadia McLeod" userId="a5a9a3967bb02a47" providerId="LiveId" clId="{06F5DAE2-45C5-48AE-83B9-1F0736F11DA7}" dt="2018-05-15T01:30:48.347" v="2262" actId="26606"/>
          <ac:spMkLst>
            <pc:docMk/>
            <pc:sldMk cId="1671505598" sldId="397"/>
            <ac:spMk id="2" creationId="{00000000-0000-0000-0000-000000000000}"/>
          </ac:spMkLst>
        </pc:spChg>
        <pc:spChg chg="mod">
          <ac:chgData name="Saadia McLeod" userId="a5a9a3967bb02a47" providerId="LiveId" clId="{06F5DAE2-45C5-48AE-83B9-1F0736F11DA7}" dt="2018-05-15T01:30:48.347" v="2262" actId="26606"/>
          <ac:spMkLst>
            <pc:docMk/>
            <pc:sldMk cId="1671505598" sldId="397"/>
            <ac:spMk id="3" creationId="{00000000-0000-0000-0000-000000000000}"/>
          </ac:spMkLst>
        </pc:spChg>
        <pc:spChg chg="add">
          <ac:chgData name="Saadia McLeod" userId="a5a9a3967bb02a47" providerId="LiveId" clId="{06F5DAE2-45C5-48AE-83B9-1F0736F11DA7}" dt="2018-05-15T01:30:48.347" v="2262" actId="26606"/>
          <ac:spMkLst>
            <pc:docMk/>
            <pc:sldMk cId="1671505598" sldId="397"/>
            <ac:spMk id="10" creationId="{4109C3C2-C0A8-4559-8462-8007573DF44C}"/>
          </ac:spMkLst>
        </pc:spChg>
        <pc:spChg chg="add">
          <ac:chgData name="Saadia McLeod" userId="a5a9a3967bb02a47" providerId="LiveId" clId="{06F5DAE2-45C5-48AE-83B9-1F0736F11DA7}" dt="2018-05-15T01:30:48.347" v="2262" actId="26606"/>
          <ac:spMkLst>
            <pc:docMk/>
            <pc:sldMk cId="1671505598" sldId="397"/>
            <ac:spMk id="12" creationId="{D6CEF2A9-EF08-4FB3-AFFB-C5F77AB6E028}"/>
          </ac:spMkLst>
        </pc:spChg>
        <pc:spChg chg="add">
          <ac:chgData name="Saadia McLeod" userId="a5a9a3967bb02a47" providerId="LiveId" clId="{06F5DAE2-45C5-48AE-83B9-1F0736F11DA7}" dt="2018-05-15T01:30:48.347" v="2262" actId="26606"/>
          <ac:spMkLst>
            <pc:docMk/>
            <pc:sldMk cId="1671505598" sldId="397"/>
            <ac:spMk id="14" creationId="{4C535542-B72A-4DE0-BE5A-5EA00508C77D}"/>
          </ac:spMkLst>
        </pc:spChg>
        <pc:spChg chg="add">
          <ac:chgData name="Saadia McLeod" userId="a5a9a3967bb02a47" providerId="LiveId" clId="{06F5DAE2-45C5-48AE-83B9-1F0736F11DA7}" dt="2018-05-15T01:30:48.347" v="2262" actId="26606"/>
          <ac:spMkLst>
            <pc:docMk/>
            <pc:sldMk cId="1671505598" sldId="397"/>
            <ac:spMk id="16" creationId="{11DF0705-615B-4CF3-A16F-8C14680D8BA6}"/>
          </ac:spMkLst>
        </pc:spChg>
        <pc:picChg chg="add">
          <ac:chgData name="Saadia McLeod" userId="a5a9a3967bb02a47" providerId="LiveId" clId="{06F5DAE2-45C5-48AE-83B9-1F0736F11DA7}" dt="2018-05-15T01:30:48.347" v="2262" actId="26606"/>
          <ac:picMkLst>
            <pc:docMk/>
            <pc:sldMk cId="1671505598" sldId="397"/>
            <ac:picMk id="7" creationId="{84364264-A1C9-49D6-B386-4C1FB50D27FD}"/>
          </ac:picMkLst>
        </pc:picChg>
      </pc:sldChg>
      <pc:sldChg chg="addSp delSp modSp mod setBg setClrOvrMap">
        <pc:chgData name="Saadia McLeod" userId="a5a9a3967bb02a47" providerId="LiveId" clId="{06F5DAE2-45C5-48AE-83B9-1F0736F11DA7}" dt="2018-05-15T01:40:16.946" v="2374" actId="2"/>
        <pc:sldMkLst>
          <pc:docMk/>
          <pc:sldMk cId="778196962" sldId="398"/>
        </pc:sldMkLst>
        <pc:spChg chg="add del mod">
          <ac:chgData name="Saadia McLeod" userId="a5a9a3967bb02a47" providerId="LiveId" clId="{06F5DAE2-45C5-48AE-83B9-1F0736F11DA7}" dt="2018-05-15T01:31:30.217" v="2265" actId="26606"/>
          <ac:spMkLst>
            <pc:docMk/>
            <pc:sldMk cId="778196962" sldId="398"/>
            <ac:spMk id="2" creationId="{00000000-0000-0000-0000-000000000000}"/>
          </ac:spMkLst>
        </pc:spChg>
        <pc:spChg chg="mod">
          <ac:chgData name="Saadia McLeod" userId="a5a9a3967bb02a47" providerId="LiveId" clId="{06F5DAE2-45C5-48AE-83B9-1F0736F11DA7}" dt="2018-05-15T01:31:30.217" v="2265" actId="26606"/>
          <ac:spMkLst>
            <pc:docMk/>
            <pc:sldMk cId="778196962" sldId="398"/>
            <ac:spMk id="3" creationId="{00000000-0000-0000-0000-000000000000}"/>
          </ac:spMkLst>
        </pc:spChg>
        <pc:spChg chg="add del">
          <ac:chgData name="Saadia McLeod" userId="a5a9a3967bb02a47" providerId="LiveId" clId="{06F5DAE2-45C5-48AE-83B9-1F0736F11DA7}" dt="2018-05-15T01:31:30.135" v="2264" actId="26606"/>
          <ac:spMkLst>
            <pc:docMk/>
            <pc:sldMk cId="778196962" sldId="398"/>
            <ac:spMk id="10" creationId="{E3A446B6-2204-48B8-A7C5-606E45BCA1EE}"/>
          </ac:spMkLst>
        </pc:spChg>
        <pc:spChg chg="add del">
          <ac:chgData name="Saadia McLeod" userId="a5a9a3967bb02a47" providerId="LiveId" clId="{06F5DAE2-45C5-48AE-83B9-1F0736F11DA7}" dt="2018-05-15T01:31:30.135" v="2264" actId="26606"/>
          <ac:spMkLst>
            <pc:docMk/>
            <pc:sldMk cId="778196962" sldId="398"/>
            <ac:spMk id="12" creationId="{FBF70932-2C39-4BA6-AA08-EF3AD899CBD1}"/>
          </ac:spMkLst>
        </pc:spChg>
        <pc:spChg chg="add del">
          <ac:chgData name="Saadia McLeod" userId="a5a9a3967bb02a47" providerId="LiveId" clId="{06F5DAE2-45C5-48AE-83B9-1F0736F11DA7}" dt="2018-05-15T01:31:30.135" v="2264" actId="26606"/>
          <ac:spMkLst>
            <pc:docMk/>
            <pc:sldMk cId="778196962" sldId="398"/>
            <ac:spMk id="14" creationId="{0FD39269-4644-4CAE-8A56-899A62A9C756}"/>
          </ac:spMkLst>
        </pc:spChg>
        <pc:spChg chg="add del">
          <ac:chgData name="Saadia McLeod" userId="a5a9a3967bb02a47" providerId="LiveId" clId="{06F5DAE2-45C5-48AE-83B9-1F0736F11DA7}" dt="2018-05-15T01:31:30.135" v="2264" actId="26606"/>
          <ac:spMkLst>
            <pc:docMk/>
            <pc:sldMk cId="778196962" sldId="398"/>
            <ac:spMk id="16" creationId="{302302A5-B07A-48BB-9A56-89192DCCAB1E}"/>
          </ac:spMkLst>
        </pc:spChg>
        <pc:spChg chg="add">
          <ac:chgData name="Saadia McLeod" userId="a5a9a3967bb02a47" providerId="LiveId" clId="{06F5DAE2-45C5-48AE-83B9-1F0736F11DA7}" dt="2018-05-15T01:31:30.217" v="2265" actId="26606"/>
          <ac:spMkLst>
            <pc:docMk/>
            <pc:sldMk cId="778196962" sldId="398"/>
            <ac:spMk id="18" creationId="{0604E0B1-6762-4B99-A6A5-42ED8E20D69F}"/>
          </ac:spMkLst>
        </pc:spChg>
        <pc:spChg chg="add">
          <ac:chgData name="Saadia McLeod" userId="a5a9a3967bb02a47" providerId="LiveId" clId="{06F5DAE2-45C5-48AE-83B9-1F0736F11DA7}" dt="2018-05-15T01:31:30.217" v="2265" actId="26606"/>
          <ac:spMkLst>
            <pc:docMk/>
            <pc:sldMk cId="778196962" sldId="398"/>
            <ac:spMk id="19" creationId="{6D86F5FF-DE1B-4BAB-A7BE-6F39F5DD988E}"/>
          </ac:spMkLst>
        </pc:spChg>
        <pc:spChg chg="add">
          <ac:chgData name="Saadia McLeod" userId="a5a9a3967bb02a47" providerId="LiveId" clId="{06F5DAE2-45C5-48AE-83B9-1F0736F11DA7}" dt="2018-05-15T01:31:30.217" v="2265" actId="26606"/>
          <ac:spMkLst>
            <pc:docMk/>
            <pc:sldMk cId="778196962" sldId="398"/>
            <ac:spMk id="20" creationId="{8DFFC5B7-4963-4902-8A90-EFF5766892DF}"/>
          </ac:spMkLst>
        </pc:spChg>
        <pc:spChg chg="add">
          <ac:chgData name="Saadia McLeod" userId="a5a9a3967bb02a47" providerId="LiveId" clId="{06F5DAE2-45C5-48AE-83B9-1F0736F11DA7}" dt="2018-05-15T01:31:30.217" v="2265" actId="26606"/>
          <ac:spMkLst>
            <pc:docMk/>
            <pc:sldMk cId="778196962" sldId="398"/>
            <ac:spMk id="21" creationId="{736AD705-9544-45E1-B278-8D99F718B8E7}"/>
          </ac:spMkLst>
        </pc:spChg>
        <pc:graphicFrameChg chg="add del">
          <ac:chgData name="Saadia McLeod" userId="a5a9a3967bb02a47" providerId="LiveId" clId="{06F5DAE2-45C5-48AE-83B9-1F0736F11DA7}" dt="2018-05-15T01:31:30.135" v="2264" actId="26606"/>
          <ac:graphicFrameMkLst>
            <pc:docMk/>
            <pc:sldMk cId="778196962" sldId="398"/>
            <ac:graphicFrameMk id="5" creationId="{19E419E4-C04C-46B9-B324-757B19DCA39D}"/>
          </ac:graphicFrameMkLst>
        </pc:graphicFrameChg>
        <pc:graphicFrameChg chg="add mod">
          <ac:chgData name="Saadia McLeod" userId="a5a9a3967bb02a47" providerId="LiveId" clId="{06F5DAE2-45C5-48AE-83B9-1F0736F11DA7}" dt="2018-05-15T01:40:16.946" v="2374" actId="2"/>
          <ac:graphicFrameMkLst>
            <pc:docMk/>
            <pc:sldMk cId="778196962" sldId="398"/>
            <ac:graphicFrameMk id="22" creationId="{920C6019-A366-4E84-8BA6-904EC72E30DB}"/>
          </ac:graphicFrameMkLst>
        </pc:graphicFrameChg>
      </pc:sldChg>
      <pc:sldChg chg="addSp delSp modSp mod setBg setClrOvrMap">
        <pc:chgData name="Saadia McLeod" userId="a5a9a3967bb02a47" providerId="LiveId" clId="{06F5DAE2-45C5-48AE-83B9-1F0736F11DA7}" dt="2018-05-15T01:31:55.736" v="2266" actId="26606"/>
        <pc:sldMkLst>
          <pc:docMk/>
          <pc:sldMk cId="1615627850" sldId="399"/>
        </pc:sldMkLst>
        <pc:spChg chg="del mod">
          <ac:chgData name="Saadia McLeod" userId="a5a9a3967bb02a47" providerId="LiveId" clId="{06F5DAE2-45C5-48AE-83B9-1F0736F11DA7}" dt="2018-05-15T01:31:55.736" v="2266" actId="26606"/>
          <ac:spMkLst>
            <pc:docMk/>
            <pc:sldMk cId="1615627850" sldId="399"/>
            <ac:spMk id="2" creationId="{00000000-0000-0000-0000-000000000000}"/>
          </ac:spMkLst>
        </pc:spChg>
        <pc:spChg chg="mod">
          <ac:chgData name="Saadia McLeod" userId="a5a9a3967bb02a47" providerId="LiveId" clId="{06F5DAE2-45C5-48AE-83B9-1F0736F11DA7}" dt="2018-05-15T01:31:55.736" v="2266" actId="26606"/>
          <ac:spMkLst>
            <pc:docMk/>
            <pc:sldMk cId="1615627850" sldId="399"/>
            <ac:spMk id="3" creationId="{00000000-0000-0000-0000-000000000000}"/>
          </ac:spMkLst>
        </pc:spChg>
        <pc:spChg chg="add">
          <ac:chgData name="Saadia McLeod" userId="a5a9a3967bb02a47" providerId="LiveId" clId="{06F5DAE2-45C5-48AE-83B9-1F0736F11DA7}" dt="2018-05-15T01:31:55.736" v="2266" actId="26606"/>
          <ac:spMkLst>
            <pc:docMk/>
            <pc:sldMk cId="1615627850" sldId="399"/>
            <ac:spMk id="10" creationId="{0604E0B1-6762-4B99-A6A5-42ED8E20D69F}"/>
          </ac:spMkLst>
        </pc:spChg>
        <pc:spChg chg="add">
          <ac:chgData name="Saadia McLeod" userId="a5a9a3967bb02a47" providerId="LiveId" clId="{06F5DAE2-45C5-48AE-83B9-1F0736F11DA7}" dt="2018-05-15T01:31:55.736" v="2266" actId="26606"/>
          <ac:spMkLst>
            <pc:docMk/>
            <pc:sldMk cId="1615627850" sldId="399"/>
            <ac:spMk id="12" creationId="{6D86F5FF-DE1B-4BAB-A7BE-6F39F5DD988E}"/>
          </ac:spMkLst>
        </pc:spChg>
        <pc:spChg chg="add">
          <ac:chgData name="Saadia McLeod" userId="a5a9a3967bb02a47" providerId="LiveId" clId="{06F5DAE2-45C5-48AE-83B9-1F0736F11DA7}" dt="2018-05-15T01:31:55.736" v="2266" actId="26606"/>
          <ac:spMkLst>
            <pc:docMk/>
            <pc:sldMk cId="1615627850" sldId="399"/>
            <ac:spMk id="14" creationId="{8DFFC5B7-4963-4902-8A90-EFF5766892DF}"/>
          </ac:spMkLst>
        </pc:spChg>
        <pc:spChg chg="add">
          <ac:chgData name="Saadia McLeod" userId="a5a9a3967bb02a47" providerId="LiveId" clId="{06F5DAE2-45C5-48AE-83B9-1F0736F11DA7}" dt="2018-05-15T01:31:55.736" v="2266" actId="26606"/>
          <ac:spMkLst>
            <pc:docMk/>
            <pc:sldMk cId="1615627850" sldId="399"/>
            <ac:spMk id="16" creationId="{736AD705-9544-45E1-B278-8D99F718B8E7}"/>
          </ac:spMkLst>
        </pc:spChg>
        <pc:graphicFrameChg chg="add">
          <ac:chgData name="Saadia McLeod" userId="a5a9a3967bb02a47" providerId="LiveId" clId="{06F5DAE2-45C5-48AE-83B9-1F0736F11DA7}" dt="2018-05-15T01:31:55.736" v="2266" actId="26606"/>
          <ac:graphicFrameMkLst>
            <pc:docMk/>
            <pc:sldMk cId="1615627850" sldId="399"/>
            <ac:graphicFrameMk id="5" creationId="{F6A95D7D-E2B2-41E0-9660-D209FFAFE3F3}"/>
          </ac:graphicFrameMkLst>
        </pc:graphicFrameChg>
      </pc:sldChg>
      <pc:sldChg chg="addSp delSp modSp mod setBg setClrOvrMap">
        <pc:chgData name="Saadia McLeod" userId="a5a9a3967bb02a47" providerId="LiveId" clId="{06F5DAE2-45C5-48AE-83B9-1F0736F11DA7}" dt="2018-05-15T01:40:23.141" v="2375" actId="2"/>
        <pc:sldMkLst>
          <pc:docMk/>
          <pc:sldMk cId="4043689500" sldId="400"/>
        </pc:sldMkLst>
        <pc:spChg chg="add del mod">
          <ac:chgData name="Saadia McLeod" userId="a5a9a3967bb02a47" providerId="LiveId" clId="{06F5DAE2-45C5-48AE-83B9-1F0736F11DA7}" dt="2018-05-15T01:34:22.459" v="2282" actId="26606"/>
          <ac:spMkLst>
            <pc:docMk/>
            <pc:sldMk cId="4043689500" sldId="400"/>
            <ac:spMk id="2" creationId="{00000000-0000-0000-0000-000000000000}"/>
          </ac:spMkLst>
        </pc:spChg>
        <pc:spChg chg="mod">
          <ac:chgData name="Saadia McLeod" userId="a5a9a3967bb02a47" providerId="LiveId" clId="{06F5DAE2-45C5-48AE-83B9-1F0736F11DA7}" dt="2018-05-15T01:36:28.409" v="2316" actId="26606"/>
          <ac:spMkLst>
            <pc:docMk/>
            <pc:sldMk cId="4043689500" sldId="400"/>
            <ac:spMk id="3" creationId="{00000000-0000-0000-0000-000000000000}"/>
          </ac:spMkLst>
        </pc:spChg>
        <pc:spChg chg="add del">
          <ac:chgData name="Saadia McLeod" userId="a5a9a3967bb02a47" providerId="LiveId" clId="{06F5DAE2-45C5-48AE-83B9-1F0736F11DA7}" dt="2018-05-15T01:34:07.299" v="2277" actId="26606"/>
          <ac:spMkLst>
            <pc:docMk/>
            <pc:sldMk cId="4043689500" sldId="400"/>
            <ac:spMk id="10" creationId="{0604E0B1-6762-4B99-A6A5-42ED8E20D69F}"/>
          </ac:spMkLst>
        </pc:spChg>
        <pc:spChg chg="add del">
          <ac:chgData name="Saadia McLeod" userId="a5a9a3967bb02a47" providerId="LiveId" clId="{06F5DAE2-45C5-48AE-83B9-1F0736F11DA7}" dt="2018-05-15T01:34:07.299" v="2277" actId="26606"/>
          <ac:spMkLst>
            <pc:docMk/>
            <pc:sldMk cId="4043689500" sldId="400"/>
            <ac:spMk id="12" creationId="{6D86F5FF-DE1B-4BAB-A7BE-6F39F5DD988E}"/>
          </ac:spMkLst>
        </pc:spChg>
        <pc:spChg chg="add del">
          <ac:chgData name="Saadia McLeod" userId="a5a9a3967bb02a47" providerId="LiveId" clId="{06F5DAE2-45C5-48AE-83B9-1F0736F11DA7}" dt="2018-05-15T01:34:07.299" v="2277" actId="26606"/>
          <ac:spMkLst>
            <pc:docMk/>
            <pc:sldMk cId="4043689500" sldId="400"/>
            <ac:spMk id="14" creationId="{8DFFC5B7-4963-4902-8A90-EFF5766892DF}"/>
          </ac:spMkLst>
        </pc:spChg>
        <pc:spChg chg="add del">
          <ac:chgData name="Saadia McLeod" userId="a5a9a3967bb02a47" providerId="LiveId" clId="{06F5DAE2-45C5-48AE-83B9-1F0736F11DA7}" dt="2018-05-15T01:34:07.299" v="2277" actId="26606"/>
          <ac:spMkLst>
            <pc:docMk/>
            <pc:sldMk cId="4043689500" sldId="400"/>
            <ac:spMk id="16" creationId="{736AD705-9544-45E1-B278-8D99F718B8E7}"/>
          </ac:spMkLst>
        </pc:spChg>
        <pc:spChg chg="add del">
          <ac:chgData name="Saadia McLeod" userId="a5a9a3967bb02a47" providerId="LiveId" clId="{06F5DAE2-45C5-48AE-83B9-1F0736F11DA7}" dt="2018-05-15T01:34:13.929" v="2279" actId="26606"/>
          <ac:spMkLst>
            <pc:docMk/>
            <pc:sldMk cId="4043689500" sldId="400"/>
            <ac:spMk id="18" creationId="{0604E0B1-6762-4B99-A6A5-42ED8E20D69F}"/>
          </ac:spMkLst>
        </pc:spChg>
        <pc:spChg chg="add del">
          <ac:chgData name="Saadia McLeod" userId="a5a9a3967bb02a47" providerId="LiveId" clId="{06F5DAE2-45C5-48AE-83B9-1F0736F11DA7}" dt="2018-05-15T01:34:13.929" v="2279" actId="26606"/>
          <ac:spMkLst>
            <pc:docMk/>
            <pc:sldMk cId="4043689500" sldId="400"/>
            <ac:spMk id="19" creationId="{6D86F5FF-DE1B-4BAB-A7BE-6F39F5DD988E}"/>
          </ac:spMkLst>
        </pc:spChg>
        <pc:spChg chg="add del">
          <ac:chgData name="Saadia McLeod" userId="a5a9a3967bb02a47" providerId="LiveId" clId="{06F5DAE2-45C5-48AE-83B9-1F0736F11DA7}" dt="2018-05-15T01:34:13.929" v="2279" actId="26606"/>
          <ac:spMkLst>
            <pc:docMk/>
            <pc:sldMk cId="4043689500" sldId="400"/>
            <ac:spMk id="20" creationId="{8DFFC5B7-4963-4902-8A90-EFF5766892DF}"/>
          </ac:spMkLst>
        </pc:spChg>
        <pc:spChg chg="add del">
          <ac:chgData name="Saadia McLeod" userId="a5a9a3967bb02a47" providerId="LiveId" clId="{06F5DAE2-45C5-48AE-83B9-1F0736F11DA7}" dt="2018-05-15T01:34:13.929" v="2279" actId="26606"/>
          <ac:spMkLst>
            <pc:docMk/>
            <pc:sldMk cId="4043689500" sldId="400"/>
            <ac:spMk id="21" creationId="{736AD705-9544-45E1-B278-8D99F718B8E7}"/>
          </ac:spMkLst>
        </pc:spChg>
        <pc:spChg chg="add del">
          <ac:chgData name="Saadia McLeod" userId="a5a9a3967bb02a47" providerId="LiveId" clId="{06F5DAE2-45C5-48AE-83B9-1F0736F11DA7}" dt="2018-05-15T01:34:22.412" v="2281" actId="26606"/>
          <ac:spMkLst>
            <pc:docMk/>
            <pc:sldMk cId="4043689500" sldId="400"/>
            <ac:spMk id="24" creationId="{0604E0B1-6762-4B99-A6A5-42ED8E20D69F}"/>
          </ac:spMkLst>
        </pc:spChg>
        <pc:spChg chg="add del">
          <ac:chgData name="Saadia McLeod" userId="a5a9a3967bb02a47" providerId="LiveId" clId="{06F5DAE2-45C5-48AE-83B9-1F0736F11DA7}" dt="2018-05-15T01:34:22.412" v="2281" actId="26606"/>
          <ac:spMkLst>
            <pc:docMk/>
            <pc:sldMk cId="4043689500" sldId="400"/>
            <ac:spMk id="25" creationId="{6D86F5FF-DE1B-4BAB-A7BE-6F39F5DD988E}"/>
          </ac:spMkLst>
        </pc:spChg>
        <pc:spChg chg="add del">
          <ac:chgData name="Saadia McLeod" userId="a5a9a3967bb02a47" providerId="LiveId" clId="{06F5DAE2-45C5-48AE-83B9-1F0736F11DA7}" dt="2018-05-15T01:34:22.412" v="2281" actId="26606"/>
          <ac:spMkLst>
            <pc:docMk/>
            <pc:sldMk cId="4043689500" sldId="400"/>
            <ac:spMk id="26" creationId="{8DFFC5B7-4963-4902-8A90-EFF5766892DF}"/>
          </ac:spMkLst>
        </pc:spChg>
        <pc:spChg chg="add del">
          <ac:chgData name="Saadia McLeod" userId="a5a9a3967bb02a47" providerId="LiveId" clId="{06F5DAE2-45C5-48AE-83B9-1F0736F11DA7}" dt="2018-05-15T01:34:22.412" v="2281" actId="26606"/>
          <ac:spMkLst>
            <pc:docMk/>
            <pc:sldMk cId="4043689500" sldId="400"/>
            <ac:spMk id="27" creationId="{736AD705-9544-45E1-B278-8D99F718B8E7}"/>
          </ac:spMkLst>
        </pc:spChg>
        <pc:spChg chg="add del">
          <ac:chgData name="Saadia McLeod" userId="a5a9a3967bb02a47" providerId="LiveId" clId="{06F5DAE2-45C5-48AE-83B9-1F0736F11DA7}" dt="2018-05-15T01:36:28.409" v="2316" actId="26606"/>
          <ac:spMkLst>
            <pc:docMk/>
            <pc:sldMk cId="4043689500" sldId="400"/>
            <ac:spMk id="30" creationId="{E3A446B6-2204-48B8-A7C5-606E45BCA1EE}"/>
          </ac:spMkLst>
        </pc:spChg>
        <pc:spChg chg="add del">
          <ac:chgData name="Saadia McLeod" userId="a5a9a3967bb02a47" providerId="LiveId" clId="{06F5DAE2-45C5-48AE-83B9-1F0736F11DA7}" dt="2018-05-15T01:36:28.409" v="2316" actId="26606"/>
          <ac:spMkLst>
            <pc:docMk/>
            <pc:sldMk cId="4043689500" sldId="400"/>
            <ac:spMk id="31" creationId="{FBF70932-2C39-4BA6-AA08-EF3AD899CBD1}"/>
          </ac:spMkLst>
        </pc:spChg>
        <pc:spChg chg="add del">
          <ac:chgData name="Saadia McLeod" userId="a5a9a3967bb02a47" providerId="LiveId" clId="{06F5DAE2-45C5-48AE-83B9-1F0736F11DA7}" dt="2018-05-15T01:36:28.409" v="2316" actId="26606"/>
          <ac:spMkLst>
            <pc:docMk/>
            <pc:sldMk cId="4043689500" sldId="400"/>
            <ac:spMk id="32" creationId="{0FD39269-4644-4CAE-8A56-899A62A9C756}"/>
          </ac:spMkLst>
        </pc:spChg>
        <pc:spChg chg="add del">
          <ac:chgData name="Saadia McLeod" userId="a5a9a3967bb02a47" providerId="LiveId" clId="{06F5DAE2-45C5-48AE-83B9-1F0736F11DA7}" dt="2018-05-15T01:36:28.409" v="2316" actId="26606"/>
          <ac:spMkLst>
            <pc:docMk/>
            <pc:sldMk cId="4043689500" sldId="400"/>
            <ac:spMk id="33" creationId="{302302A5-B07A-48BB-9A56-89192DCCAB1E}"/>
          </ac:spMkLst>
        </pc:spChg>
        <pc:graphicFrameChg chg="add del">
          <ac:chgData name="Saadia McLeod" userId="a5a9a3967bb02a47" providerId="LiveId" clId="{06F5DAE2-45C5-48AE-83B9-1F0736F11DA7}" dt="2018-05-15T01:34:07.299" v="2277" actId="26606"/>
          <ac:graphicFrameMkLst>
            <pc:docMk/>
            <pc:sldMk cId="4043689500" sldId="400"/>
            <ac:graphicFrameMk id="5" creationId="{85C6E05A-D696-4887-9B3F-08B3C5F372A2}"/>
          </ac:graphicFrameMkLst>
        </pc:graphicFrameChg>
        <pc:graphicFrameChg chg="add del">
          <ac:chgData name="Saadia McLeod" userId="a5a9a3967bb02a47" providerId="LiveId" clId="{06F5DAE2-45C5-48AE-83B9-1F0736F11DA7}" dt="2018-05-15T01:34:13.929" v="2279" actId="26606"/>
          <ac:graphicFrameMkLst>
            <pc:docMk/>
            <pc:sldMk cId="4043689500" sldId="400"/>
            <ac:graphicFrameMk id="22" creationId="{52A3D9A8-4D54-4697-A083-2EB162E9C7A6}"/>
          </ac:graphicFrameMkLst>
        </pc:graphicFrameChg>
        <pc:graphicFrameChg chg="add del">
          <ac:chgData name="Saadia McLeod" userId="a5a9a3967bb02a47" providerId="LiveId" clId="{06F5DAE2-45C5-48AE-83B9-1F0736F11DA7}" dt="2018-05-15T01:34:22.412" v="2281" actId="26606"/>
          <ac:graphicFrameMkLst>
            <pc:docMk/>
            <pc:sldMk cId="4043689500" sldId="400"/>
            <ac:graphicFrameMk id="28" creationId="{A6EF3380-65C9-468D-96E8-B9BE2729BF45}"/>
          </ac:graphicFrameMkLst>
        </pc:graphicFrameChg>
        <pc:graphicFrameChg chg="add mod modGraphic">
          <ac:chgData name="Saadia McLeod" userId="a5a9a3967bb02a47" providerId="LiveId" clId="{06F5DAE2-45C5-48AE-83B9-1F0736F11DA7}" dt="2018-05-15T01:40:23.141" v="2375" actId="2"/>
          <ac:graphicFrameMkLst>
            <pc:docMk/>
            <pc:sldMk cId="4043689500" sldId="400"/>
            <ac:graphicFrameMk id="34" creationId="{52CD46BD-1CBB-420B-A8B2-0C8091E87984}"/>
          </ac:graphicFrameMkLst>
        </pc:graphicFrameChg>
      </pc:sldChg>
      <pc:sldChg chg="modSp">
        <pc:chgData name="Saadia McLeod" userId="a5a9a3967bb02a47" providerId="LiveId" clId="{06F5DAE2-45C5-48AE-83B9-1F0736F11DA7}" dt="2018-05-15T01:37:16.397" v="2360" actId="6549"/>
        <pc:sldMkLst>
          <pc:docMk/>
          <pc:sldMk cId="1421472620" sldId="401"/>
        </pc:sldMkLst>
        <pc:spChg chg="mod">
          <ac:chgData name="Saadia McLeod" userId="a5a9a3967bb02a47" providerId="LiveId" clId="{06F5DAE2-45C5-48AE-83B9-1F0736F11DA7}" dt="2018-05-15T01:36:46.029" v="2317" actId="14100"/>
          <ac:spMkLst>
            <pc:docMk/>
            <pc:sldMk cId="1421472620" sldId="401"/>
            <ac:spMk id="2" creationId="{00000000-0000-0000-0000-000000000000}"/>
          </ac:spMkLst>
        </pc:spChg>
        <pc:spChg chg="mod">
          <ac:chgData name="Saadia McLeod" userId="a5a9a3967bb02a47" providerId="LiveId" clId="{06F5DAE2-45C5-48AE-83B9-1F0736F11DA7}" dt="2018-05-15T01:37:16.397" v="2360" actId="6549"/>
          <ac:spMkLst>
            <pc:docMk/>
            <pc:sldMk cId="1421472620" sldId="401"/>
            <ac:spMk id="3" creationId="{00000000-0000-0000-0000-000000000000}"/>
          </ac:spMkLst>
        </pc:spChg>
      </pc:sldChg>
      <pc:sldChg chg="addSp delSp modSp del mod setBg setClrOvrMap">
        <pc:chgData name="Saadia McLeod" userId="a5a9a3967bb02a47" providerId="LiveId" clId="{06F5DAE2-45C5-48AE-83B9-1F0736F11DA7}" dt="2018-05-15T02:39:41.824" v="2834" actId="2696"/>
        <pc:sldMkLst>
          <pc:docMk/>
          <pc:sldMk cId="3290955571" sldId="402"/>
        </pc:sldMkLst>
        <pc:spChg chg="mod">
          <ac:chgData name="Saadia McLeod" userId="a5a9a3967bb02a47" providerId="LiveId" clId="{06F5DAE2-45C5-48AE-83B9-1F0736F11DA7}" dt="2018-05-15T01:37:52.150" v="2362" actId="26606"/>
          <ac:spMkLst>
            <pc:docMk/>
            <pc:sldMk cId="3290955571" sldId="402"/>
            <ac:spMk id="3" creationId="{00000000-0000-0000-0000-000000000000}"/>
          </ac:spMkLst>
        </pc:spChg>
        <pc:spChg chg="del mod">
          <ac:chgData name="Saadia McLeod" userId="a5a9a3967bb02a47" providerId="LiveId" clId="{06F5DAE2-45C5-48AE-83B9-1F0736F11DA7}" dt="2018-05-15T01:37:52.150" v="2362" actId="26606"/>
          <ac:spMkLst>
            <pc:docMk/>
            <pc:sldMk cId="3290955571" sldId="402"/>
            <ac:spMk id="5" creationId="{00000000-0000-0000-0000-000000000000}"/>
          </ac:spMkLst>
        </pc:spChg>
        <pc:spChg chg="add">
          <ac:chgData name="Saadia McLeod" userId="a5a9a3967bb02a47" providerId="LiveId" clId="{06F5DAE2-45C5-48AE-83B9-1F0736F11DA7}" dt="2018-05-15T01:37:52.150" v="2362" actId="26606"/>
          <ac:spMkLst>
            <pc:docMk/>
            <pc:sldMk cId="3290955571" sldId="402"/>
            <ac:spMk id="12" creationId="{0604E0B1-6762-4B99-A6A5-42ED8E20D69F}"/>
          </ac:spMkLst>
        </pc:spChg>
        <pc:spChg chg="add">
          <ac:chgData name="Saadia McLeod" userId="a5a9a3967bb02a47" providerId="LiveId" clId="{06F5DAE2-45C5-48AE-83B9-1F0736F11DA7}" dt="2018-05-15T01:37:52.150" v="2362" actId="26606"/>
          <ac:spMkLst>
            <pc:docMk/>
            <pc:sldMk cId="3290955571" sldId="402"/>
            <ac:spMk id="14" creationId="{6D86F5FF-DE1B-4BAB-A7BE-6F39F5DD988E}"/>
          </ac:spMkLst>
        </pc:spChg>
        <pc:spChg chg="add">
          <ac:chgData name="Saadia McLeod" userId="a5a9a3967bb02a47" providerId="LiveId" clId="{06F5DAE2-45C5-48AE-83B9-1F0736F11DA7}" dt="2018-05-15T01:37:52.150" v="2362" actId="26606"/>
          <ac:spMkLst>
            <pc:docMk/>
            <pc:sldMk cId="3290955571" sldId="402"/>
            <ac:spMk id="16" creationId="{8DFFC5B7-4963-4902-8A90-EFF5766892DF}"/>
          </ac:spMkLst>
        </pc:spChg>
        <pc:spChg chg="add">
          <ac:chgData name="Saadia McLeod" userId="a5a9a3967bb02a47" providerId="LiveId" clId="{06F5DAE2-45C5-48AE-83B9-1F0736F11DA7}" dt="2018-05-15T01:37:52.150" v="2362" actId="26606"/>
          <ac:spMkLst>
            <pc:docMk/>
            <pc:sldMk cId="3290955571" sldId="402"/>
            <ac:spMk id="18" creationId="{736AD705-9544-45E1-B278-8D99F718B8E7}"/>
          </ac:spMkLst>
        </pc:spChg>
        <pc:graphicFrameChg chg="add">
          <ac:chgData name="Saadia McLeod" userId="a5a9a3967bb02a47" providerId="LiveId" clId="{06F5DAE2-45C5-48AE-83B9-1F0736F11DA7}" dt="2018-05-15T01:37:52.150" v="2362" actId="26606"/>
          <ac:graphicFrameMkLst>
            <pc:docMk/>
            <pc:sldMk cId="3290955571" sldId="402"/>
            <ac:graphicFrameMk id="7" creationId="{DE22B8F7-6735-4CDF-A4B4-A3CFAFF61294}"/>
          </ac:graphicFrameMkLst>
        </pc:graphicFrameChg>
      </pc:sldChg>
      <pc:sldChg chg="addSp delSp modSp mod setBg setClrOvrMap">
        <pc:chgData name="Saadia McLeod" userId="a5a9a3967bb02a47" providerId="LiveId" clId="{06F5DAE2-45C5-48AE-83B9-1F0736F11DA7}" dt="2018-05-15T01:39:43.314" v="2372" actId="26606"/>
        <pc:sldMkLst>
          <pc:docMk/>
          <pc:sldMk cId="3404785397" sldId="403"/>
        </pc:sldMkLst>
        <pc:spChg chg="add del mod">
          <ac:chgData name="Saadia McLeod" userId="a5a9a3967bb02a47" providerId="LiveId" clId="{06F5DAE2-45C5-48AE-83B9-1F0736F11DA7}" dt="2018-05-15T01:39:43.314" v="2372" actId="26606"/>
          <ac:spMkLst>
            <pc:docMk/>
            <pc:sldMk cId="3404785397" sldId="403"/>
            <ac:spMk id="2" creationId="{00000000-0000-0000-0000-000000000000}"/>
          </ac:spMkLst>
        </pc:spChg>
        <pc:spChg chg="mod">
          <ac:chgData name="Saadia McLeod" userId="a5a9a3967bb02a47" providerId="LiveId" clId="{06F5DAE2-45C5-48AE-83B9-1F0736F11DA7}" dt="2018-05-15T01:39:43.314" v="2372" actId="26606"/>
          <ac:spMkLst>
            <pc:docMk/>
            <pc:sldMk cId="3404785397" sldId="403"/>
            <ac:spMk id="3" creationId="{00000000-0000-0000-0000-000000000000}"/>
          </ac:spMkLst>
        </pc:spChg>
        <pc:spChg chg="add del">
          <ac:chgData name="Saadia McLeod" userId="a5a9a3967bb02a47" providerId="LiveId" clId="{06F5DAE2-45C5-48AE-83B9-1F0736F11DA7}" dt="2018-05-15T01:39:29.664" v="2365" actId="26606"/>
          <ac:spMkLst>
            <pc:docMk/>
            <pc:sldMk cId="3404785397" sldId="403"/>
            <ac:spMk id="10" creationId="{613C9C0A-47AD-49A5-838A-A43281BDCDA3}"/>
          </ac:spMkLst>
        </pc:spChg>
        <pc:spChg chg="add del">
          <ac:chgData name="Saadia McLeod" userId="a5a9a3967bb02a47" providerId="LiveId" clId="{06F5DAE2-45C5-48AE-83B9-1F0736F11DA7}" dt="2018-05-15T01:39:29.664" v="2365" actId="26606"/>
          <ac:spMkLst>
            <pc:docMk/>
            <pc:sldMk cId="3404785397" sldId="403"/>
            <ac:spMk id="12" creationId="{79507746-2C84-4EB6-B021-47E52891065D}"/>
          </ac:spMkLst>
        </pc:spChg>
        <pc:spChg chg="add del">
          <ac:chgData name="Saadia McLeod" userId="a5a9a3967bb02a47" providerId="LiveId" clId="{06F5DAE2-45C5-48AE-83B9-1F0736F11DA7}" dt="2018-05-15T01:39:29.664" v="2365" actId="26606"/>
          <ac:spMkLst>
            <pc:docMk/>
            <pc:sldMk cId="3404785397" sldId="403"/>
            <ac:spMk id="14" creationId="{2B3D24C5-CE61-47C8-A0D0-C767528D128F}"/>
          </ac:spMkLst>
        </pc:spChg>
        <pc:spChg chg="add del">
          <ac:chgData name="Saadia McLeod" userId="a5a9a3967bb02a47" providerId="LiveId" clId="{06F5DAE2-45C5-48AE-83B9-1F0736F11DA7}" dt="2018-05-15T01:39:29.664" v="2365" actId="26606"/>
          <ac:spMkLst>
            <pc:docMk/>
            <pc:sldMk cId="3404785397" sldId="403"/>
            <ac:spMk id="16" creationId="{7B0D28F5-B926-4D9B-9413-91E73A4C62EE}"/>
          </ac:spMkLst>
        </pc:spChg>
        <pc:spChg chg="add del">
          <ac:chgData name="Saadia McLeod" userId="a5a9a3967bb02a47" providerId="LiveId" clId="{06F5DAE2-45C5-48AE-83B9-1F0736F11DA7}" dt="2018-05-15T01:39:37.561" v="2369" actId="26606"/>
          <ac:spMkLst>
            <pc:docMk/>
            <pc:sldMk cId="3404785397" sldId="403"/>
            <ac:spMk id="20" creationId="{0604E0B1-6762-4B99-A6A5-42ED8E20D69F}"/>
          </ac:spMkLst>
        </pc:spChg>
        <pc:spChg chg="add del">
          <ac:chgData name="Saadia McLeod" userId="a5a9a3967bb02a47" providerId="LiveId" clId="{06F5DAE2-45C5-48AE-83B9-1F0736F11DA7}" dt="2018-05-15T01:39:37.561" v="2369" actId="26606"/>
          <ac:spMkLst>
            <pc:docMk/>
            <pc:sldMk cId="3404785397" sldId="403"/>
            <ac:spMk id="21" creationId="{6D86F5FF-DE1B-4BAB-A7BE-6F39F5DD988E}"/>
          </ac:spMkLst>
        </pc:spChg>
        <pc:spChg chg="add del">
          <ac:chgData name="Saadia McLeod" userId="a5a9a3967bb02a47" providerId="LiveId" clId="{06F5DAE2-45C5-48AE-83B9-1F0736F11DA7}" dt="2018-05-15T01:39:37.561" v="2369" actId="26606"/>
          <ac:spMkLst>
            <pc:docMk/>
            <pc:sldMk cId="3404785397" sldId="403"/>
            <ac:spMk id="22" creationId="{8DFFC5B7-4963-4902-8A90-EFF5766892DF}"/>
          </ac:spMkLst>
        </pc:spChg>
        <pc:spChg chg="add del">
          <ac:chgData name="Saadia McLeod" userId="a5a9a3967bb02a47" providerId="LiveId" clId="{06F5DAE2-45C5-48AE-83B9-1F0736F11DA7}" dt="2018-05-15T01:39:37.561" v="2369" actId="26606"/>
          <ac:spMkLst>
            <pc:docMk/>
            <pc:sldMk cId="3404785397" sldId="403"/>
            <ac:spMk id="23" creationId="{736AD705-9544-45E1-B278-8D99F718B8E7}"/>
          </ac:spMkLst>
        </pc:spChg>
        <pc:spChg chg="add">
          <ac:chgData name="Saadia McLeod" userId="a5a9a3967bb02a47" providerId="LiveId" clId="{06F5DAE2-45C5-48AE-83B9-1F0736F11DA7}" dt="2018-05-15T01:39:43.314" v="2372" actId="26606"/>
          <ac:spMkLst>
            <pc:docMk/>
            <pc:sldMk cId="3404785397" sldId="403"/>
            <ac:spMk id="28" creationId="{613C9C0A-47AD-49A5-838A-A43281BDCDA3}"/>
          </ac:spMkLst>
        </pc:spChg>
        <pc:spChg chg="add">
          <ac:chgData name="Saadia McLeod" userId="a5a9a3967bb02a47" providerId="LiveId" clId="{06F5DAE2-45C5-48AE-83B9-1F0736F11DA7}" dt="2018-05-15T01:39:43.314" v="2372" actId="26606"/>
          <ac:spMkLst>
            <pc:docMk/>
            <pc:sldMk cId="3404785397" sldId="403"/>
            <ac:spMk id="29" creationId="{79507746-2C84-4EB6-B021-47E52891065D}"/>
          </ac:spMkLst>
        </pc:spChg>
        <pc:spChg chg="add">
          <ac:chgData name="Saadia McLeod" userId="a5a9a3967bb02a47" providerId="LiveId" clId="{06F5DAE2-45C5-48AE-83B9-1F0736F11DA7}" dt="2018-05-15T01:39:43.314" v="2372" actId="26606"/>
          <ac:spMkLst>
            <pc:docMk/>
            <pc:sldMk cId="3404785397" sldId="403"/>
            <ac:spMk id="30" creationId="{2B3D24C5-CE61-47C8-A0D0-C767528D128F}"/>
          </ac:spMkLst>
        </pc:spChg>
        <pc:spChg chg="add">
          <ac:chgData name="Saadia McLeod" userId="a5a9a3967bb02a47" providerId="LiveId" clId="{06F5DAE2-45C5-48AE-83B9-1F0736F11DA7}" dt="2018-05-15T01:39:43.314" v="2372" actId="26606"/>
          <ac:spMkLst>
            <pc:docMk/>
            <pc:sldMk cId="3404785397" sldId="403"/>
            <ac:spMk id="31" creationId="{7B0D28F5-B926-4D9B-9413-91E73A4C62EE}"/>
          </ac:spMkLst>
        </pc:spChg>
        <pc:graphicFrameChg chg="add del">
          <ac:chgData name="Saadia McLeod" userId="a5a9a3967bb02a47" providerId="LiveId" clId="{06F5DAE2-45C5-48AE-83B9-1F0736F11DA7}" dt="2018-05-15T01:39:29.664" v="2365" actId="26606"/>
          <ac:graphicFrameMkLst>
            <pc:docMk/>
            <pc:sldMk cId="3404785397" sldId="403"/>
            <ac:graphicFrameMk id="5" creationId="{0601D5A3-7E62-45A6-86A1-593E47454D55}"/>
          </ac:graphicFrameMkLst>
        </pc:graphicFrameChg>
        <pc:graphicFrameChg chg="add del">
          <ac:chgData name="Saadia McLeod" userId="a5a9a3967bb02a47" providerId="LiveId" clId="{06F5DAE2-45C5-48AE-83B9-1F0736F11DA7}" dt="2018-05-15T01:39:35.083" v="2367" actId="26606"/>
          <ac:graphicFrameMkLst>
            <pc:docMk/>
            <pc:sldMk cId="3404785397" sldId="403"/>
            <ac:graphicFrameMk id="18" creationId="{A25266F2-14E2-4176-A740-06AEED63BE93}"/>
          </ac:graphicFrameMkLst>
        </pc:graphicFrameChg>
        <pc:graphicFrameChg chg="add del">
          <ac:chgData name="Saadia McLeod" userId="a5a9a3967bb02a47" providerId="LiveId" clId="{06F5DAE2-45C5-48AE-83B9-1F0736F11DA7}" dt="2018-05-15T01:39:37.561" v="2369" actId="26606"/>
          <ac:graphicFrameMkLst>
            <pc:docMk/>
            <pc:sldMk cId="3404785397" sldId="403"/>
            <ac:graphicFrameMk id="24" creationId="{7E4E5B75-9AEC-4216-A6B3-4B46A55D4EFD}"/>
          </ac:graphicFrameMkLst>
        </pc:graphicFrameChg>
        <pc:graphicFrameChg chg="add del">
          <ac:chgData name="Saadia McLeod" userId="a5a9a3967bb02a47" providerId="LiveId" clId="{06F5DAE2-45C5-48AE-83B9-1F0736F11DA7}" dt="2018-05-15T01:39:43.231" v="2371" actId="26606"/>
          <ac:graphicFrameMkLst>
            <pc:docMk/>
            <pc:sldMk cId="3404785397" sldId="403"/>
            <ac:graphicFrameMk id="26" creationId="{BEDFF54C-A853-47D3-AAA0-CF49926363B8}"/>
          </ac:graphicFrameMkLst>
        </pc:graphicFrameChg>
        <pc:graphicFrameChg chg="add">
          <ac:chgData name="Saadia McLeod" userId="a5a9a3967bb02a47" providerId="LiveId" clId="{06F5DAE2-45C5-48AE-83B9-1F0736F11DA7}" dt="2018-05-15T01:39:43.314" v="2372" actId="26606"/>
          <ac:graphicFrameMkLst>
            <pc:docMk/>
            <pc:sldMk cId="3404785397" sldId="403"/>
            <ac:graphicFrameMk id="32" creationId="{0601D5A3-7E62-45A6-86A1-593E47454D55}"/>
          </ac:graphicFrameMkLst>
        </pc:graphicFrameChg>
      </pc:sldChg>
      <pc:sldChg chg="addSp delSp modSp mod setBg setClrOvrMap">
        <pc:chgData name="Saadia McLeod" userId="a5a9a3967bb02a47" providerId="LiveId" clId="{06F5DAE2-45C5-48AE-83B9-1F0736F11DA7}" dt="2018-05-15T01:19:09.132" v="2087" actId="26606"/>
        <pc:sldMkLst>
          <pc:docMk/>
          <pc:sldMk cId="3589526441" sldId="404"/>
        </pc:sldMkLst>
        <pc:spChg chg="del mod">
          <ac:chgData name="Saadia McLeod" userId="a5a9a3967bb02a47" providerId="LiveId" clId="{06F5DAE2-45C5-48AE-83B9-1F0736F11DA7}" dt="2018-05-15T01:19:09.132" v="2087" actId="26606"/>
          <ac:spMkLst>
            <pc:docMk/>
            <pc:sldMk cId="3589526441" sldId="404"/>
            <ac:spMk id="2" creationId="{00000000-0000-0000-0000-000000000000}"/>
          </ac:spMkLst>
        </pc:spChg>
        <pc:spChg chg="mod">
          <ac:chgData name="Saadia McLeod" userId="a5a9a3967bb02a47" providerId="LiveId" clId="{06F5DAE2-45C5-48AE-83B9-1F0736F11DA7}" dt="2018-05-15T01:19:09.132" v="2087" actId="26606"/>
          <ac:spMkLst>
            <pc:docMk/>
            <pc:sldMk cId="3589526441" sldId="404"/>
            <ac:spMk id="3" creationId="{00000000-0000-0000-0000-000000000000}"/>
          </ac:spMkLst>
        </pc:spChg>
        <pc:spChg chg="add">
          <ac:chgData name="Saadia McLeod" userId="a5a9a3967bb02a47" providerId="LiveId" clId="{06F5DAE2-45C5-48AE-83B9-1F0736F11DA7}" dt="2018-05-15T01:19:09.132" v="2087" actId="26606"/>
          <ac:spMkLst>
            <pc:docMk/>
            <pc:sldMk cId="3589526441" sldId="404"/>
            <ac:spMk id="10" creationId="{0604E0B1-6762-4B99-A6A5-42ED8E20D69F}"/>
          </ac:spMkLst>
        </pc:spChg>
        <pc:spChg chg="add">
          <ac:chgData name="Saadia McLeod" userId="a5a9a3967bb02a47" providerId="LiveId" clId="{06F5DAE2-45C5-48AE-83B9-1F0736F11DA7}" dt="2018-05-15T01:19:09.132" v="2087" actId="26606"/>
          <ac:spMkLst>
            <pc:docMk/>
            <pc:sldMk cId="3589526441" sldId="404"/>
            <ac:spMk id="12" creationId="{6D86F5FF-DE1B-4BAB-A7BE-6F39F5DD988E}"/>
          </ac:spMkLst>
        </pc:spChg>
        <pc:spChg chg="add">
          <ac:chgData name="Saadia McLeod" userId="a5a9a3967bb02a47" providerId="LiveId" clId="{06F5DAE2-45C5-48AE-83B9-1F0736F11DA7}" dt="2018-05-15T01:19:09.132" v="2087" actId="26606"/>
          <ac:spMkLst>
            <pc:docMk/>
            <pc:sldMk cId="3589526441" sldId="404"/>
            <ac:spMk id="14" creationId="{8DFFC5B7-4963-4902-8A90-EFF5766892DF}"/>
          </ac:spMkLst>
        </pc:spChg>
        <pc:spChg chg="add">
          <ac:chgData name="Saadia McLeod" userId="a5a9a3967bb02a47" providerId="LiveId" clId="{06F5DAE2-45C5-48AE-83B9-1F0736F11DA7}" dt="2018-05-15T01:19:09.132" v="2087" actId="26606"/>
          <ac:spMkLst>
            <pc:docMk/>
            <pc:sldMk cId="3589526441" sldId="404"/>
            <ac:spMk id="16" creationId="{736AD705-9544-45E1-B278-8D99F718B8E7}"/>
          </ac:spMkLst>
        </pc:spChg>
        <pc:graphicFrameChg chg="add">
          <ac:chgData name="Saadia McLeod" userId="a5a9a3967bb02a47" providerId="LiveId" clId="{06F5DAE2-45C5-48AE-83B9-1F0736F11DA7}" dt="2018-05-15T01:19:09.132" v="2087" actId="26606"/>
          <ac:graphicFrameMkLst>
            <pc:docMk/>
            <pc:sldMk cId="3589526441" sldId="404"/>
            <ac:graphicFrameMk id="5" creationId="{17F06008-B75E-4F2D-8CE0-D8BE787F36FA}"/>
          </ac:graphicFrameMkLst>
        </pc:graphicFrameChg>
      </pc:sldChg>
      <pc:sldChg chg="addSp delSp modSp mod setBg setClrOvrMap">
        <pc:chgData name="Saadia McLeod" userId="a5a9a3967bb02a47" providerId="LiveId" clId="{06F5DAE2-45C5-48AE-83B9-1F0736F11DA7}" dt="2018-05-15T01:19:41.346" v="2089" actId="26606"/>
        <pc:sldMkLst>
          <pc:docMk/>
          <pc:sldMk cId="646189530" sldId="405"/>
        </pc:sldMkLst>
        <pc:spChg chg="del mod">
          <ac:chgData name="Saadia McLeod" userId="a5a9a3967bb02a47" providerId="LiveId" clId="{06F5DAE2-45C5-48AE-83B9-1F0736F11DA7}" dt="2018-05-15T01:19:41.346" v="2089" actId="26606"/>
          <ac:spMkLst>
            <pc:docMk/>
            <pc:sldMk cId="646189530" sldId="405"/>
            <ac:spMk id="2" creationId="{00000000-0000-0000-0000-000000000000}"/>
          </ac:spMkLst>
        </pc:spChg>
        <pc:spChg chg="mod">
          <ac:chgData name="Saadia McLeod" userId="a5a9a3967bb02a47" providerId="LiveId" clId="{06F5DAE2-45C5-48AE-83B9-1F0736F11DA7}" dt="2018-05-15T01:19:41.346" v="2089" actId="26606"/>
          <ac:spMkLst>
            <pc:docMk/>
            <pc:sldMk cId="646189530" sldId="405"/>
            <ac:spMk id="3" creationId="{00000000-0000-0000-0000-000000000000}"/>
          </ac:spMkLst>
        </pc:spChg>
        <pc:spChg chg="add">
          <ac:chgData name="Saadia McLeod" userId="a5a9a3967bb02a47" providerId="LiveId" clId="{06F5DAE2-45C5-48AE-83B9-1F0736F11DA7}" dt="2018-05-15T01:19:41.346" v="2089" actId="26606"/>
          <ac:spMkLst>
            <pc:docMk/>
            <pc:sldMk cId="646189530" sldId="405"/>
            <ac:spMk id="10" creationId="{0604E0B1-6762-4B99-A6A5-42ED8E20D69F}"/>
          </ac:spMkLst>
        </pc:spChg>
        <pc:spChg chg="add">
          <ac:chgData name="Saadia McLeod" userId="a5a9a3967bb02a47" providerId="LiveId" clId="{06F5DAE2-45C5-48AE-83B9-1F0736F11DA7}" dt="2018-05-15T01:19:41.346" v="2089" actId="26606"/>
          <ac:spMkLst>
            <pc:docMk/>
            <pc:sldMk cId="646189530" sldId="405"/>
            <ac:spMk id="12" creationId="{6D86F5FF-DE1B-4BAB-A7BE-6F39F5DD988E}"/>
          </ac:spMkLst>
        </pc:spChg>
        <pc:spChg chg="add">
          <ac:chgData name="Saadia McLeod" userId="a5a9a3967bb02a47" providerId="LiveId" clId="{06F5DAE2-45C5-48AE-83B9-1F0736F11DA7}" dt="2018-05-15T01:19:41.346" v="2089" actId="26606"/>
          <ac:spMkLst>
            <pc:docMk/>
            <pc:sldMk cId="646189530" sldId="405"/>
            <ac:spMk id="14" creationId="{8DFFC5B7-4963-4902-8A90-EFF5766892DF}"/>
          </ac:spMkLst>
        </pc:spChg>
        <pc:spChg chg="add">
          <ac:chgData name="Saadia McLeod" userId="a5a9a3967bb02a47" providerId="LiveId" clId="{06F5DAE2-45C5-48AE-83B9-1F0736F11DA7}" dt="2018-05-15T01:19:41.346" v="2089" actId="26606"/>
          <ac:spMkLst>
            <pc:docMk/>
            <pc:sldMk cId="646189530" sldId="405"/>
            <ac:spMk id="16" creationId="{736AD705-9544-45E1-B278-8D99F718B8E7}"/>
          </ac:spMkLst>
        </pc:spChg>
        <pc:graphicFrameChg chg="add">
          <ac:chgData name="Saadia McLeod" userId="a5a9a3967bb02a47" providerId="LiveId" clId="{06F5DAE2-45C5-48AE-83B9-1F0736F11DA7}" dt="2018-05-15T01:19:41.346" v="2089" actId="26606"/>
          <ac:graphicFrameMkLst>
            <pc:docMk/>
            <pc:sldMk cId="646189530" sldId="405"/>
            <ac:graphicFrameMk id="5" creationId="{E6E91C06-7019-4E9D-BD3F-D5637517E7CB}"/>
          </ac:graphicFrameMkLst>
        </pc:graphicFrameChg>
      </pc:sldChg>
      <pc:sldChg chg="addSp delSp modSp mod setBg setClrOvrMap">
        <pc:chgData name="Saadia McLeod" userId="a5a9a3967bb02a47" providerId="LiveId" clId="{06F5DAE2-45C5-48AE-83B9-1F0736F11DA7}" dt="2018-05-15T01:23:59.250" v="2126" actId="26606"/>
        <pc:sldMkLst>
          <pc:docMk/>
          <pc:sldMk cId="4190449867" sldId="406"/>
        </pc:sldMkLst>
        <pc:spChg chg="del mod">
          <ac:chgData name="Saadia McLeod" userId="a5a9a3967bb02a47" providerId="LiveId" clId="{06F5DAE2-45C5-48AE-83B9-1F0736F11DA7}" dt="2018-05-15T01:23:59.250" v="2126" actId="26606"/>
          <ac:spMkLst>
            <pc:docMk/>
            <pc:sldMk cId="4190449867" sldId="406"/>
            <ac:spMk id="2" creationId="{00000000-0000-0000-0000-000000000000}"/>
          </ac:spMkLst>
        </pc:spChg>
        <pc:spChg chg="mod">
          <ac:chgData name="Saadia McLeod" userId="a5a9a3967bb02a47" providerId="LiveId" clId="{06F5DAE2-45C5-48AE-83B9-1F0736F11DA7}" dt="2018-05-15T01:23:59.250" v="2126" actId="26606"/>
          <ac:spMkLst>
            <pc:docMk/>
            <pc:sldMk cId="4190449867" sldId="406"/>
            <ac:spMk id="3" creationId="{00000000-0000-0000-0000-000000000000}"/>
          </ac:spMkLst>
        </pc:spChg>
        <pc:spChg chg="add">
          <ac:chgData name="Saadia McLeod" userId="a5a9a3967bb02a47" providerId="LiveId" clId="{06F5DAE2-45C5-48AE-83B9-1F0736F11DA7}" dt="2018-05-15T01:23:59.250" v="2126" actId="26606"/>
          <ac:spMkLst>
            <pc:docMk/>
            <pc:sldMk cId="4190449867" sldId="406"/>
            <ac:spMk id="10" creationId="{0604E0B1-6762-4B99-A6A5-42ED8E20D69F}"/>
          </ac:spMkLst>
        </pc:spChg>
        <pc:spChg chg="add">
          <ac:chgData name="Saadia McLeod" userId="a5a9a3967bb02a47" providerId="LiveId" clId="{06F5DAE2-45C5-48AE-83B9-1F0736F11DA7}" dt="2018-05-15T01:23:59.250" v="2126" actId="26606"/>
          <ac:spMkLst>
            <pc:docMk/>
            <pc:sldMk cId="4190449867" sldId="406"/>
            <ac:spMk id="12" creationId="{6D86F5FF-DE1B-4BAB-A7BE-6F39F5DD988E}"/>
          </ac:spMkLst>
        </pc:spChg>
        <pc:spChg chg="add">
          <ac:chgData name="Saadia McLeod" userId="a5a9a3967bb02a47" providerId="LiveId" clId="{06F5DAE2-45C5-48AE-83B9-1F0736F11DA7}" dt="2018-05-15T01:23:59.250" v="2126" actId="26606"/>
          <ac:spMkLst>
            <pc:docMk/>
            <pc:sldMk cId="4190449867" sldId="406"/>
            <ac:spMk id="14" creationId="{8DFFC5B7-4963-4902-8A90-EFF5766892DF}"/>
          </ac:spMkLst>
        </pc:spChg>
        <pc:spChg chg="add">
          <ac:chgData name="Saadia McLeod" userId="a5a9a3967bb02a47" providerId="LiveId" clId="{06F5DAE2-45C5-48AE-83B9-1F0736F11DA7}" dt="2018-05-15T01:23:59.250" v="2126" actId="26606"/>
          <ac:spMkLst>
            <pc:docMk/>
            <pc:sldMk cId="4190449867" sldId="406"/>
            <ac:spMk id="16" creationId="{736AD705-9544-45E1-B278-8D99F718B8E7}"/>
          </ac:spMkLst>
        </pc:spChg>
        <pc:graphicFrameChg chg="add">
          <ac:chgData name="Saadia McLeod" userId="a5a9a3967bb02a47" providerId="LiveId" clId="{06F5DAE2-45C5-48AE-83B9-1F0736F11DA7}" dt="2018-05-15T01:23:59.250" v="2126" actId="26606"/>
          <ac:graphicFrameMkLst>
            <pc:docMk/>
            <pc:sldMk cId="4190449867" sldId="406"/>
            <ac:graphicFrameMk id="5" creationId="{DACD9FB8-CF61-4C14-BA06-D81EDC52F41C}"/>
          </ac:graphicFrameMkLst>
        </pc:graphicFrameChg>
      </pc:sldChg>
      <pc:sldChg chg="addSp delSp modSp mod setBg setClrOvrMap">
        <pc:chgData name="Saadia McLeod" userId="a5a9a3967bb02a47" providerId="LiveId" clId="{06F5DAE2-45C5-48AE-83B9-1F0736F11DA7}" dt="2018-05-15T01:23:46.907" v="2125" actId="26606"/>
        <pc:sldMkLst>
          <pc:docMk/>
          <pc:sldMk cId="1879643164" sldId="407"/>
        </pc:sldMkLst>
        <pc:spChg chg="add del mod">
          <ac:chgData name="Saadia McLeod" userId="a5a9a3967bb02a47" providerId="LiveId" clId="{06F5DAE2-45C5-48AE-83B9-1F0736F11DA7}" dt="2018-05-15T01:23:46.907" v="2125" actId="26606"/>
          <ac:spMkLst>
            <pc:docMk/>
            <pc:sldMk cId="1879643164" sldId="407"/>
            <ac:spMk id="2" creationId="{00000000-0000-0000-0000-000000000000}"/>
          </ac:spMkLst>
        </pc:spChg>
        <pc:spChg chg="mod">
          <ac:chgData name="Saadia McLeod" userId="a5a9a3967bb02a47" providerId="LiveId" clId="{06F5DAE2-45C5-48AE-83B9-1F0736F11DA7}" dt="2018-05-15T01:23:46.907" v="2125" actId="26606"/>
          <ac:spMkLst>
            <pc:docMk/>
            <pc:sldMk cId="1879643164" sldId="407"/>
            <ac:spMk id="3" creationId="{00000000-0000-0000-0000-000000000000}"/>
          </ac:spMkLst>
        </pc:spChg>
        <pc:spChg chg="add del">
          <ac:chgData name="Saadia McLeod" userId="a5a9a3967bb02a47" providerId="LiveId" clId="{06F5DAE2-45C5-48AE-83B9-1F0736F11DA7}" dt="2018-05-15T01:23:43.459" v="2122" actId="26606"/>
          <ac:spMkLst>
            <pc:docMk/>
            <pc:sldMk cId="1879643164" sldId="407"/>
            <ac:spMk id="10" creationId="{0604E0B1-6762-4B99-A6A5-42ED8E20D69F}"/>
          </ac:spMkLst>
        </pc:spChg>
        <pc:spChg chg="add del">
          <ac:chgData name="Saadia McLeod" userId="a5a9a3967bb02a47" providerId="LiveId" clId="{06F5DAE2-45C5-48AE-83B9-1F0736F11DA7}" dt="2018-05-15T01:23:43.459" v="2122" actId="26606"/>
          <ac:spMkLst>
            <pc:docMk/>
            <pc:sldMk cId="1879643164" sldId="407"/>
            <ac:spMk id="12" creationId="{6D86F5FF-DE1B-4BAB-A7BE-6F39F5DD988E}"/>
          </ac:spMkLst>
        </pc:spChg>
        <pc:spChg chg="add del">
          <ac:chgData name="Saadia McLeod" userId="a5a9a3967bb02a47" providerId="LiveId" clId="{06F5DAE2-45C5-48AE-83B9-1F0736F11DA7}" dt="2018-05-15T01:23:43.459" v="2122" actId="26606"/>
          <ac:spMkLst>
            <pc:docMk/>
            <pc:sldMk cId="1879643164" sldId="407"/>
            <ac:spMk id="14" creationId="{8DFFC5B7-4963-4902-8A90-EFF5766892DF}"/>
          </ac:spMkLst>
        </pc:spChg>
        <pc:spChg chg="add del">
          <ac:chgData name="Saadia McLeod" userId="a5a9a3967bb02a47" providerId="LiveId" clId="{06F5DAE2-45C5-48AE-83B9-1F0736F11DA7}" dt="2018-05-15T01:23:43.459" v="2122" actId="26606"/>
          <ac:spMkLst>
            <pc:docMk/>
            <pc:sldMk cId="1879643164" sldId="407"/>
            <ac:spMk id="16" creationId="{736AD705-9544-45E1-B278-8D99F718B8E7}"/>
          </ac:spMkLst>
        </pc:spChg>
        <pc:spChg chg="add del">
          <ac:chgData name="Saadia McLeod" userId="a5a9a3967bb02a47" providerId="LiveId" clId="{06F5DAE2-45C5-48AE-83B9-1F0736F11DA7}" dt="2018-05-15T01:23:46.743" v="2124" actId="26606"/>
          <ac:spMkLst>
            <pc:docMk/>
            <pc:sldMk cId="1879643164" sldId="407"/>
            <ac:spMk id="18" creationId="{0604E0B1-6762-4B99-A6A5-42ED8E20D69F}"/>
          </ac:spMkLst>
        </pc:spChg>
        <pc:spChg chg="add del">
          <ac:chgData name="Saadia McLeod" userId="a5a9a3967bb02a47" providerId="LiveId" clId="{06F5DAE2-45C5-48AE-83B9-1F0736F11DA7}" dt="2018-05-15T01:23:46.743" v="2124" actId="26606"/>
          <ac:spMkLst>
            <pc:docMk/>
            <pc:sldMk cId="1879643164" sldId="407"/>
            <ac:spMk id="19" creationId="{6D86F5FF-DE1B-4BAB-A7BE-6F39F5DD988E}"/>
          </ac:spMkLst>
        </pc:spChg>
        <pc:spChg chg="add del">
          <ac:chgData name="Saadia McLeod" userId="a5a9a3967bb02a47" providerId="LiveId" clId="{06F5DAE2-45C5-48AE-83B9-1F0736F11DA7}" dt="2018-05-15T01:23:46.743" v="2124" actId="26606"/>
          <ac:spMkLst>
            <pc:docMk/>
            <pc:sldMk cId="1879643164" sldId="407"/>
            <ac:spMk id="20" creationId="{8DFFC5B7-4963-4902-8A90-EFF5766892DF}"/>
          </ac:spMkLst>
        </pc:spChg>
        <pc:spChg chg="add del">
          <ac:chgData name="Saadia McLeod" userId="a5a9a3967bb02a47" providerId="LiveId" clId="{06F5DAE2-45C5-48AE-83B9-1F0736F11DA7}" dt="2018-05-15T01:23:46.743" v="2124" actId="26606"/>
          <ac:spMkLst>
            <pc:docMk/>
            <pc:sldMk cId="1879643164" sldId="407"/>
            <ac:spMk id="21" creationId="{736AD705-9544-45E1-B278-8D99F718B8E7}"/>
          </ac:spMkLst>
        </pc:spChg>
        <pc:graphicFrameChg chg="add del">
          <ac:chgData name="Saadia McLeod" userId="a5a9a3967bb02a47" providerId="LiveId" clId="{06F5DAE2-45C5-48AE-83B9-1F0736F11DA7}" dt="2018-05-15T01:23:40.104" v="2120" actId="26606"/>
          <ac:graphicFrameMkLst>
            <pc:docMk/>
            <pc:sldMk cId="1879643164" sldId="407"/>
            <ac:graphicFrameMk id="5" creationId="{E6E339E6-BFEA-47CD-9262-07A0F7CE991F}"/>
          </ac:graphicFrameMkLst>
        </pc:graphicFrameChg>
        <pc:graphicFrameChg chg="add del">
          <ac:chgData name="Saadia McLeod" userId="a5a9a3967bb02a47" providerId="LiveId" clId="{06F5DAE2-45C5-48AE-83B9-1F0736F11DA7}" dt="2018-05-15T01:23:43.459" v="2122" actId="26606"/>
          <ac:graphicFrameMkLst>
            <pc:docMk/>
            <pc:sldMk cId="1879643164" sldId="407"/>
            <ac:graphicFrameMk id="7" creationId="{404B89CF-F4DC-48C9-B362-DB67F008A655}"/>
          </ac:graphicFrameMkLst>
        </pc:graphicFrameChg>
        <pc:graphicFrameChg chg="add del">
          <ac:chgData name="Saadia McLeod" userId="a5a9a3967bb02a47" providerId="LiveId" clId="{06F5DAE2-45C5-48AE-83B9-1F0736F11DA7}" dt="2018-05-15T01:23:46.743" v="2124" actId="26606"/>
          <ac:graphicFrameMkLst>
            <pc:docMk/>
            <pc:sldMk cId="1879643164" sldId="407"/>
            <ac:graphicFrameMk id="22" creationId="{A5CD8699-730D-47D8-8F90-93E353E28CF4}"/>
          </ac:graphicFrameMkLst>
        </pc:graphicFrameChg>
        <pc:graphicFrameChg chg="add">
          <ac:chgData name="Saadia McLeod" userId="a5a9a3967bb02a47" providerId="LiveId" clId="{06F5DAE2-45C5-48AE-83B9-1F0736F11DA7}" dt="2018-05-15T01:23:46.907" v="2125" actId="26606"/>
          <ac:graphicFrameMkLst>
            <pc:docMk/>
            <pc:sldMk cId="1879643164" sldId="407"/>
            <ac:graphicFrameMk id="24" creationId="{E6E339E6-BFEA-47CD-9262-07A0F7CE991F}"/>
          </ac:graphicFrameMkLst>
        </pc:graphicFrameChg>
      </pc:sldChg>
      <pc:sldChg chg="modSp">
        <pc:chgData name="Saadia McLeod" userId="a5a9a3967bb02a47" providerId="LiveId" clId="{06F5DAE2-45C5-48AE-83B9-1F0736F11DA7}" dt="2018-05-15T02:33:36.594" v="2632" actId="6549"/>
        <pc:sldMkLst>
          <pc:docMk/>
          <pc:sldMk cId="3059864320" sldId="408"/>
        </pc:sldMkLst>
        <pc:spChg chg="mod">
          <ac:chgData name="Saadia McLeod" userId="a5a9a3967bb02a47" providerId="LiveId" clId="{06F5DAE2-45C5-48AE-83B9-1F0736F11DA7}" dt="2018-05-15T02:33:36.594" v="2632" actId="6549"/>
          <ac:spMkLst>
            <pc:docMk/>
            <pc:sldMk cId="3059864320" sldId="408"/>
            <ac:spMk id="2" creationId="{00000000-0000-0000-0000-000000000000}"/>
          </ac:spMkLst>
        </pc:spChg>
      </pc:sldChg>
      <pc:sldChg chg="addSp delSp modSp mod setBg setClrOvrMap">
        <pc:chgData name="Saadia McLeod" userId="a5a9a3967bb02a47" providerId="LiveId" clId="{06F5DAE2-45C5-48AE-83B9-1F0736F11DA7}" dt="2018-05-15T01:28:31.530" v="2162" actId="26606"/>
        <pc:sldMkLst>
          <pc:docMk/>
          <pc:sldMk cId="1982478784" sldId="409"/>
        </pc:sldMkLst>
        <pc:spChg chg="del mod">
          <ac:chgData name="Saadia McLeod" userId="a5a9a3967bb02a47" providerId="LiveId" clId="{06F5DAE2-45C5-48AE-83B9-1F0736F11DA7}" dt="2018-05-15T01:28:31.530" v="2162" actId="26606"/>
          <ac:spMkLst>
            <pc:docMk/>
            <pc:sldMk cId="1982478784" sldId="409"/>
            <ac:spMk id="2" creationId="{00000000-0000-0000-0000-000000000000}"/>
          </ac:spMkLst>
        </pc:spChg>
        <pc:spChg chg="mod">
          <ac:chgData name="Saadia McLeod" userId="a5a9a3967bb02a47" providerId="LiveId" clId="{06F5DAE2-45C5-48AE-83B9-1F0736F11DA7}" dt="2018-05-15T01:28:31.530" v="2162" actId="26606"/>
          <ac:spMkLst>
            <pc:docMk/>
            <pc:sldMk cId="1982478784" sldId="409"/>
            <ac:spMk id="3" creationId="{00000000-0000-0000-0000-000000000000}"/>
          </ac:spMkLst>
        </pc:spChg>
        <pc:spChg chg="add">
          <ac:chgData name="Saadia McLeod" userId="a5a9a3967bb02a47" providerId="LiveId" clId="{06F5DAE2-45C5-48AE-83B9-1F0736F11DA7}" dt="2018-05-15T01:28:31.530" v="2162" actId="26606"/>
          <ac:spMkLst>
            <pc:docMk/>
            <pc:sldMk cId="1982478784" sldId="409"/>
            <ac:spMk id="10" creationId="{0604E0B1-6762-4B99-A6A5-42ED8E20D69F}"/>
          </ac:spMkLst>
        </pc:spChg>
        <pc:spChg chg="add">
          <ac:chgData name="Saadia McLeod" userId="a5a9a3967bb02a47" providerId="LiveId" clId="{06F5DAE2-45C5-48AE-83B9-1F0736F11DA7}" dt="2018-05-15T01:28:31.530" v="2162" actId="26606"/>
          <ac:spMkLst>
            <pc:docMk/>
            <pc:sldMk cId="1982478784" sldId="409"/>
            <ac:spMk id="12" creationId="{6D86F5FF-DE1B-4BAB-A7BE-6F39F5DD988E}"/>
          </ac:spMkLst>
        </pc:spChg>
        <pc:spChg chg="add">
          <ac:chgData name="Saadia McLeod" userId="a5a9a3967bb02a47" providerId="LiveId" clId="{06F5DAE2-45C5-48AE-83B9-1F0736F11DA7}" dt="2018-05-15T01:28:31.530" v="2162" actId="26606"/>
          <ac:spMkLst>
            <pc:docMk/>
            <pc:sldMk cId="1982478784" sldId="409"/>
            <ac:spMk id="14" creationId="{8DFFC5B7-4963-4902-8A90-EFF5766892DF}"/>
          </ac:spMkLst>
        </pc:spChg>
        <pc:spChg chg="add">
          <ac:chgData name="Saadia McLeod" userId="a5a9a3967bb02a47" providerId="LiveId" clId="{06F5DAE2-45C5-48AE-83B9-1F0736F11DA7}" dt="2018-05-15T01:28:31.530" v="2162" actId="26606"/>
          <ac:spMkLst>
            <pc:docMk/>
            <pc:sldMk cId="1982478784" sldId="409"/>
            <ac:spMk id="16" creationId="{736AD705-9544-45E1-B278-8D99F718B8E7}"/>
          </ac:spMkLst>
        </pc:spChg>
        <pc:graphicFrameChg chg="add">
          <ac:chgData name="Saadia McLeod" userId="a5a9a3967bb02a47" providerId="LiveId" clId="{06F5DAE2-45C5-48AE-83B9-1F0736F11DA7}" dt="2018-05-15T01:28:31.530" v="2162" actId="26606"/>
          <ac:graphicFrameMkLst>
            <pc:docMk/>
            <pc:sldMk cId="1982478784" sldId="409"/>
            <ac:graphicFrameMk id="5" creationId="{FA17C016-C138-472C-9A38-E93442D152FC}"/>
          </ac:graphicFrameMkLst>
        </pc:graphicFrameChg>
      </pc:sldChg>
      <pc:sldChg chg="modSp">
        <pc:chgData name="Saadia McLeod" userId="a5a9a3967bb02a47" providerId="LiveId" clId="{06F5DAE2-45C5-48AE-83B9-1F0736F11DA7}" dt="2018-05-15T02:35:38.361" v="2833" actId="115"/>
        <pc:sldMkLst>
          <pc:docMk/>
          <pc:sldMk cId="1275477700" sldId="410"/>
        </pc:sldMkLst>
        <pc:spChg chg="mod">
          <ac:chgData name="Saadia McLeod" userId="a5a9a3967bb02a47" providerId="LiveId" clId="{06F5DAE2-45C5-48AE-83B9-1F0736F11DA7}" dt="2018-05-15T02:35:38.361" v="2833" actId="115"/>
          <ac:spMkLst>
            <pc:docMk/>
            <pc:sldMk cId="1275477700" sldId="410"/>
            <ac:spMk id="2" creationId="{00000000-0000-0000-0000-000000000000}"/>
          </ac:spMkLst>
        </pc:spChg>
      </pc:sldChg>
      <pc:sldChg chg="modSp">
        <pc:chgData name="Saadia McLeod" userId="a5a9a3967bb02a47" providerId="LiveId" clId="{06F5DAE2-45C5-48AE-83B9-1F0736F11DA7}" dt="2018-05-15T01:37:34.412" v="2361" actId="255"/>
        <pc:sldMkLst>
          <pc:docMk/>
          <pc:sldMk cId="1814091273" sldId="412"/>
        </pc:sldMkLst>
        <pc:spChg chg="mod">
          <ac:chgData name="Saadia McLeod" userId="a5a9a3967bb02a47" providerId="LiveId" clId="{06F5DAE2-45C5-48AE-83B9-1F0736F11DA7}" dt="2018-05-15T01:37:34.412" v="2361" actId="255"/>
          <ac:spMkLst>
            <pc:docMk/>
            <pc:sldMk cId="1814091273" sldId="412"/>
            <ac:spMk id="2" creationId="{00000000-0000-0000-0000-000000000000}"/>
          </ac:spMkLst>
        </pc:spChg>
      </pc:sldChg>
      <pc:sldChg chg="addSp modSp mod setBg">
        <pc:chgData name="Saadia McLeod" userId="a5a9a3967bb02a47" providerId="LiveId" clId="{06F5DAE2-45C5-48AE-83B9-1F0736F11DA7}" dt="2018-05-15T01:38:22.879" v="2363" actId="26606"/>
        <pc:sldMkLst>
          <pc:docMk/>
          <pc:sldMk cId="1425824127" sldId="413"/>
        </pc:sldMkLst>
        <pc:spChg chg="mod ord">
          <ac:chgData name="Saadia McLeod" userId="a5a9a3967bb02a47" providerId="LiveId" clId="{06F5DAE2-45C5-48AE-83B9-1F0736F11DA7}" dt="2018-05-15T01:38:22.879" v="2363" actId="26606"/>
          <ac:spMkLst>
            <pc:docMk/>
            <pc:sldMk cId="1425824127" sldId="413"/>
            <ac:spMk id="2" creationId="{00000000-0000-0000-0000-000000000000}"/>
          </ac:spMkLst>
        </pc:spChg>
        <pc:spChg chg="add">
          <ac:chgData name="Saadia McLeod" userId="a5a9a3967bb02a47" providerId="LiveId" clId="{06F5DAE2-45C5-48AE-83B9-1F0736F11DA7}" dt="2018-05-15T01:38:22.879" v="2363" actId="26606"/>
          <ac:spMkLst>
            <pc:docMk/>
            <pc:sldMk cId="1425824127" sldId="413"/>
            <ac:spMk id="12" creationId="{B9C04DC5-313B-4FE4-B868-5672A376419F}"/>
          </ac:spMkLst>
        </pc:spChg>
        <pc:spChg chg="add">
          <ac:chgData name="Saadia McLeod" userId="a5a9a3967bb02a47" providerId="LiveId" clId="{06F5DAE2-45C5-48AE-83B9-1F0736F11DA7}" dt="2018-05-15T01:38:22.879" v="2363" actId="26606"/>
          <ac:spMkLst>
            <pc:docMk/>
            <pc:sldMk cId="1425824127" sldId="413"/>
            <ac:spMk id="18" creationId="{329FDD08-42D8-4AFF-90E5-5DAA5BC4CBD8}"/>
          </ac:spMkLst>
        </pc:spChg>
        <pc:spChg chg="add">
          <ac:chgData name="Saadia McLeod" userId="a5a9a3967bb02a47" providerId="LiveId" clId="{06F5DAE2-45C5-48AE-83B9-1F0736F11DA7}" dt="2018-05-15T01:38:22.879" v="2363" actId="26606"/>
          <ac:spMkLst>
            <pc:docMk/>
            <pc:sldMk cId="1425824127" sldId="413"/>
            <ac:spMk id="20" creationId="{4C1E981B-F06E-48B4-9275-F4B261AFCAC0}"/>
          </ac:spMkLst>
        </pc:spChg>
        <pc:spChg chg="add">
          <ac:chgData name="Saadia McLeod" userId="a5a9a3967bb02a47" providerId="LiveId" clId="{06F5DAE2-45C5-48AE-83B9-1F0736F11DA7}" dt="2018-05-15T01:38:22.879" v="2363" actId="26606"/>
          <ac:spMkLst>
            <pc:docMk/>
            <pc:sldMk cId="1425824127" sldId="413"/>
            <ac:spMk id="22" creationId="{312E2C24-0CD2-4071-8CE2-B059993A99EF}"/>
          </ac:spMkLst>
        </pc:spChg>
        <pc:spChg chg="add">
          <ac:chgData name="Saadia McLeod" userId="a5a9a3967bb02a47" providerId="LiveId" clId="{06F5DAE2-45C5-48AE-83B9-1F0736F11DA7}" dt="2018-05-15T01:38:22.879" v="2363" actId="26606"/>
          <ac:spMkLst>
            <pc:docMk/>
            <pc:sldMk cId="1425824127" sldId="413"/>
            <ac:spMk id="24" creationId="{24F1DC13-C830-4B86-A9C6-927F5C55DBD7}"/>
          </ac:spMkLst>
        </pc:spChg>
        <pc:picChg chg="mod">
          <ac:chgData name="Saadia McLeod" userId="a5a9a3967bb02a47" providerId="LiveId" clId="{06F5DAE2-45C5-48AE-83B9-1F0736F11DA7}" dt="2018-05-15T01:38:22.879" v="2363" actId="26606"/>
          <ac:picMkLst>
            <pc:docMk/>
            <pc:sldMk cId="1425824127" sldId="413"/>
            <ac:picMk id="3" creationId="{00000000-0000-0000-0000-000000000000}"/>
          </ac:picMkLst>
        </pc:picChg>
        <pc:picChg chg="add">
          <ac:chgData name="Saadia McLeod" userId="a5a9a3967bb02a47" providerId="LiveId" clId="{06F5DAE2-45C5-48AE-83B9-1F0736F11DA7}" dt="2018-05-15T01:38:22.879" v="2363" actId="26606"/>
          <ac:picMkLst>
            <pc:docMk/>
            <pc:sldMk cId="1425824127" sldId="413"/>
            <ac:picMk id="8" creationId="{7594FC8B-8CD2-407F-94F1-9C71F5AEC2B6}"/>
          </ac:picMkLst>
        </pc:picChg>
        <pc:picChg chg="add">
          <ac:chgData name="Saadia McLeod" userId="a5a9a3967bb02a47" providerId="LiveId" clId="{06F5DAE2-45C5-48AE-83B9-1F0736F11DA7}" dt="2018-05-15T01:38:22.879" v="2363" actId="26606"/>
          <ac:picMkLst>
            <pc:docMk/>
            <pc:sldMk cId="1425824127" sldId="413"/>
            <ac:picMk id="10" creationId="{DBABC971-8D40-4A4F-AC60-28B9172789B9}"/>
          </ac:picMkLst>
        </pc:picChg>
        <pc:picChg chg="add">
          <ac:chgData name="Saadia McLeod" userId="a5a9a3967bb02a47" providerId="LiveId" clId="{06F5DAE2-45C5-48AE-83B9-1F0736F11DA7}" dt="2018-05-15T01:38:22.879" v="2363" actId="26606"/>
          <ac:picMkLst>
            <pc:docMk/>
            <pc:sldMk cId="1425824127" sldId="413"/>
            <ac:picMk id="14" creationId="{791AE23E-90C9-4963-96E2-8DADBFC3BC09}"/>
          </ac:picMkLst>
        </pc:picChg>
        <pc:picChg chg="add">
          <ac:chgData name="Saadia McLeod" userId="a5a9a3967bb02a47" providerId="LiveId" clId="{06F5DAE2-45C5-48AE-83B9-1F0736F11DA7}" dt="2018-05-15T01:38:22.879" v="2363" actId="26606"/>
          <ac:picMkLst>
            <pc:docMk/>
            <pc:sldMk cId="1425824127" sldId="413"/>
            <ac:picMk id="16" creationId="{C5F93E90-4379-4AAC-B021-E5FA6D974AED}"/>
          </ac:picMkLst>
        </pc:picChg>
      </pc:sldChg>
      <pc:sldChg chg="addSp delSp modSp add">
        <pc:chgData name="Saadia McLeod" userId="a5a9a3967bb02a47" providerId="LiveId" clId="{06F5DAE2-45C5-48AE-83B9-1F0736F11DA7}" dt="2018-05-15T00:57:35.990" v="870" actId="113"/>
        <pc:sldMkLst>
          <pc:docMk/>
          <pc:sldMk cId="2895534353" sldId="414"/>
        </pc:sldMkLst>
        <pc:spChg chg="add del mod">
          <ac:chgData name="Saadia McLeod" userId="a5a9a3967bb02a47" providerId="LiveId" clId="{06F5DAE2-45C5-48AE-83B9-1F0736F11DA7}" dt="2018-05-15T00:40:33.920" v="3"/>
          <ac:spMkLst>
            <pc:docMk/>
            <pc:sldMk cId="2895534353" sldId="414"/>
            <ac:spMk id="2" creationId="{42D1CFE6-2960-444C-AB00-40AD03EDAF41}"/>
          </ac:spMkLst>
        </pc:spChg>
        <pc:spChg chg="add mod">
          <ac:chgData name="Saadia McLeod" userId="a5a9a3967bb02a47" providerId="LiveId" clId="{06F5DAE2-45C5-48AE-83B9-1F0736F11DA7}" dt="2018-05-15T00:57:35.990" v="870" actId="113"/>
          <ac:spMkLst>
            <pc:docMk/>
            <pc:sldMk cId="2895534353" sldId="414"/>
            <ac:spMk id="3" creationId="{3FC4817B-4945-449B-99AA-5F1C61BB22D8}"/>
          </ac:spMkLst>
        </pc:spChg>
        <pc:spChg chg="add mod">
          <ac:chgData name="Saadia McLeod" userId="a5a9a3967bb02a47" providerId="LiveId" clId="{06F5DAE2-45C5-48AE-83B9-1F0736F11DA7}" dt="2018-05-15T00:57:23.740" v="868" actId="114"/>
          <ac:spMkLst>
            <pc:docMk/>
            <pc:sldMk cId="2895534353" sldId="414"/>
            <ac:spMk id="4" creationId="{20C87C3A-3148-4D38-AE75-D52E8A80F970}"/>
          </ac:spMkLst>
        </pc:spChg>
      </pc:sldChg>
      <pc:sldChg chg="addSp modSp add">
        <pc:chgData name="Saadia McLeod" userId="a5a9a3967bb02a47" providerId="LiveId" clId="{06F5DAE2-45C5-48AE-83B9-1F0736F11DA7}" dt="2018-05-15T03:04:22.943" v="3692" actId="20577"/>
        <pc:sldMkLst>
          <pc:docMk/>
          <pc:sldMk cId="90174565" sldId="415"/>
        </pc:sldMkLst>
        <pc:spChg chg="mod">
          <ac:chgData name="Saadia McLeod" userId="a5a9a3967bb02a47" providerId="LiveId" clId="{06F5DAE2-45C5-48AE-83B9-1F0736F11DA7}" dt="2018-05-15T02:44:58.033" v="2872" actId="20577"/>
          <ac:spMkLst>
            <pc:docMk/>
            <pc:sldMk cId="90174565" sldId="415"/>
            <ac:spMk id="2" creationId="{1DE609D0-2055-4C5B-B75E-52892061FBB1}"/>
          </ac:spMkLst>
        </pc:spChg>
        <pc:spChg chg="add mod">
          <ac:chgData name="Saadia McLeod" userId="a5a9a3967bb02a47" providerId="LiveId" clId="{06F5DAE2-45C5-48AE-83B9-1F0736F11DA7}" dt="2018-05-15T03:04:22.943" v="3692" actId="20577"/>
          <ac:spMkLst>
            <pc:docMk/>
            <pc:sldMk cId="90174565" sldId="415"/>
            <ac:spMk id="3" creationId="{F4225D41-CED9-46A7-B6ED-916A882B95D0}"/>
          </ac:spMkLst>
        </pc:spChg>
      </pc:sldChg>
      <pc:sldChg chg="modSp add">
        <pc:chgData name="Saadia McLeod" userId="a5a9a3967bb02a47" providerId="LiveId" clId="{06F5DAE2-45C5-48AE-83B9-1F0736F11DA7}" dt="2018-05-15T02:55:21.730" v="3620" actId="20577"/>
        <pc:sldMkLst>
          <pc:docMk/>
          <pc:sldMk cId="2387594168" sldId="416"/>
        </pc:sldMkLst>
        <pc:spChg chg="mod">
          <ac:chgData name="Saadia McLeod" userId="a5a9a3967bb02a47" providerId="LiveId" clId="{06F5DAE2-45C5-48AE-83B9-1F0736F11DA7}" dt="2018-05-15T02:52:13.895" v="3294" actId="20577"/>
          <ac:spMkLst>
            <pc:docMk/>
            <pc:sldMk cId="2387594168" sldId="416"/>
            <ac:spMk id="2" creationId="{5A2CAE96-3AD7-4386-90BE-4F68EE0CEA1A}"/>
          </ac:spMkLst>
        </pc:spChg>
        <pc:spChg chg="mod">
          <ac:chgData name="Saadia McLeod" userId="a5a9a3967bb02a47" providerId="LiveId" clId="{06F5DAE2-45C5-48AE-83B9-1F0736F11DA7}" dt="2018-05-15T02:55:21.730" v="3620" actId="20577"/>
          <ac:spMkLst>
            <pc:docMk/>
            <pc:sldMk cId="2387594168" sldId="416"/>
            <ac:spMk id="3" creationId="{D062A465-75BC-44E4-98A4-B5E5F0B07DB1}"/>
          </ac:spMkLst>
        </pc:spChg>
      </pc:sldChg>
      <pc:sldMasterChg chg="addSp modSldLayout">
        <pc:chgData name="Saadia McLeod" userId="a5a9a3967bb02a47" providerId="LiveId" clId="{06F5DAE2-45C5-48AE-83B9-1F0736F11DA7}" dt="2018-05-15T01:18:08.080" v="2083"/>
        <pc:sldMasterMkLst>
          <pc:docMk/>
          <pc:sldMasterMk cId="784717301" sldId="2147483663"/>
        </pc:sldMasterMkLst>
        <pc:spChg chg="add">
          <ac:chgData name="Saadia McLeod" userId="a5a9a3967bb02a47" providerId="LiveId" clId="{06F5DAE2-45C5-48AE-83B9-1F0736F11DA7}" dt="2018-05-15T01:18:08.080" v="2083"/>
          <ac:spMkLst>
            <pc:docMk/>
            <pc:sldMasterMk cId="784717301" sldId="2147483663"/>
            <ac:spMk id="13" creationId="{43B45D87-425A-4692-A928-43BECADC81C8}"/>
          </ac:spMkLst>
        </pc:spChg>
        <pc:cxnChg chg="add">
          <ac:chgData name="Saadia McLeod" userId="a5a9a3967bb02a47" providerId="LiveId" clId="{06F5DAE2-45C5-48AE-83B9-1F0736F11DA7}" dt="2018-05-15T01:18:08.080" v="2083"/>
          <ac:cxnSpMkLst>
            <pc:docMk/>
            <pc:sldMasterMk cId="784717301" sldId="2147483663"/>
            <ac:cxnSpMk id="14" creationId="{5F7AC82E-67B9-4DF9-8B84-64AAA3305C46}"/>
          </ac:cxnSpMkLst>
        </pc:cxnChg>
        <pc:sldLayoutChg chg="addSp">
          <pc:chgData name="Saadia McLeod" userId="a5a9a3967bb02a47" providerId="LiveId" clId="{06F5DAE2-45C5-48AE-83B9-1F0736F11DA7}" dt="2018-05-15T01:18:08.080" v="2083"/>
          <pc:sldLayoutMkLst>
            <pc:docMk/>
            <pc:sldMasterMk cId="784717301" sldId="2147483663"/>
            <pc:sldLayoutMk cId="223423427" sldId="2147483665"/>
          </pc:sldLayoutMkLst>
          <pc:cxnChg chg="add">
            <ac:chgData name="Saadia McLeod" userId="a5a9a3967bb02a47" providerId="LiveId" clId="{06F5DAE2-45C5-48AE-83B9-1F0736F11DA7}" dt="2018-05-15T01:18:08.080" v="2083"/>
            <ac:cxnSpMkLst>
              <pc:docMk/>
              <pc:sldMasterMk cId="784717301" sldId="2147483663"/>
              <pc:sldLayoutMk cId="223423427" sldId="2147483665"/>
              <ac:cxnSpMk id="8" creationId="{2817AD2B-C8D1-4807-9355-31918ABBB651}"/>
            </ac:cxnSpMkLst>
          </pc:cxnChg>
        </pc:sldLayoutChg>
      </pc:sldMasterChg>
      <pc:sldMasterChg chg="addSp modSldLayout">
        <pc:chgData name="Saadia McLeod" userId="a5a9a3967bb02a47" providerId="LiveId" clId="{06F5DAE2-45C5-48AE-83B9-1F0736F11DA7}" dt="2018-05-15T01:18:29.989" v="2084"/>
        <pc:sldMasterMkLst>
          <pc:docMk/>
          <pc:sldMasterMk cId="1218007503" sldId="2147483682"/>
        </pc:sldMasterMkLst>
        <pc:spChg chg="add">
          <ac:chgData name="Saadia McLeod" userId="a5a9a3967bb02a47" providerId="LiveId" clId="{06F5DAE2-45C5-48AE-83B9-1F0736F11DA7}" dt="2018-05-15T01:18:29.989" v="2084"/>
          <ac:spMkLst>
            <pc:docMk/>
            <pc:sldMasterMk cId="1218007503" sldId="2147483682"/>
            <ac:spMk id="13" creationId="{7EBC81DE-795F-4AC9-AEDE-079F32C032AE}"/>
          </ac:spMkLst>
        </pc:spChg>
        <pc:cxnChg chg="add">
          <ac:chgData name="Saadia McLeod" userId="a5a9a3967bb02a47" providerId="LiveId" clId="{06F5DAE2-45C5-48AE-83B9-1F0736F11DA7}" dt="2018-05-15T01:18:29.989" v="2084"/>
          <ac:cxnSpMkLst>
            <pc:docMk/>
            <pc:sldMasterMk cId="1218007503" sldId="2147483682"/>
            <ac:cxnSpMk id="14" creationId="{7291EADC-7D29-436C-A5F2-B9E28A5E4DDD}"/>
          </ac:cxnSpMkLst>
        </pc:cxnChg>
        <pc:sldLayoutChg chg="addSp">
          <pc:chgData name="Saadia McLeod" userId="a5a9a3967bb02a47" providerId="LiveId" clId="{06F5DAE2-45C5-48AE-83B9-1F0736F11DA7}" dt="2018-05-15T01:18:29.989" v="2084"/>
          <pc:sldLayoutMkLst>
            <pc:docMk/>
            <pc:sldMasterMk cId="1218007503" sldId="2147483682"/>
            <pc:sldLayoutMk cId="482180182" sldId="2147483684"/>
          </pc:sldLayoutMkLst>
          <pc:cxnChg chg="add">
            <ac:chgData name="Saadia McLeod" userId="a5a9a3967bb02a47" providerId="LiveId" clId="{06F5DAE2-45C5-48AE-83B9-1F0736F11DA7}" dt="2018-05-15T01:18:29.989" v="2084"/>
            <ac:cxnSpMkLst>
              <pc:docMk/>
              <pc:sldMasterMk cId="1218007503" sldId="2147483682"/>
              <pc:sldLayoutMk cId="482180182" sldId="2147483684"/>
              <ac:cxnSpMk id="8" creationId="{D3E0E7E4-C637-4859-A87A-A15D0D7D2470}"/>
            </ac:cxnSpMkLst>
          </pc:cxnChg>
        </pc:sldLayoutChg>
      </pc:sldMasterChg>
      <pc:sldMasterChg chg="addSp modSldLayout">
        <pc:chgData name="Saadia McLeod" userId="a5a9a3967bb02a47" providerId="LiveId" clId="{06F5DAE2-45C5-48AE-83B9-1F0736F11DA7}" dt="2018-05-15T01:18:34.225" v="2085"/>
        <pc:sldMasterMkLst>
          <pc:docMk/>
          <pc:sldMasterMk cId="3343089236" sldId="2147483701"/>
        </pc:sldMasterMkLst>
        <pc:spChg chg="add">
          <ac:chgData name="Saadia McLeod" userId="a5a9a3967bb02a47" providerId="LiveId" clId="{06F5DAE2-45C5-48AE-83B9-1F0736F11DA7}" dt="2018-05-15T01:18:34.225" v="2085"/>
          <ac:spMkLst>
            <pc:docMk/>
            <pc:sldMasterMk cId="3343089236" sldId="2147483701"/>
            <ac:spMk id="13" creationId="{CDC5F726-8099-4EFF-B29C-623BC95E599C}"/>
          </ac:spMkLst>
        </pc:spChg>
        <pc:cxnChg chg="add">
          <ac:chgData name="Saadia McLeod" userId="a5a9a3967bb02a47" providerId="LiveId" clId="{06F5DAE2-45C5-48AE-83B9-1F0736F11DA7}" dt="2018-05-15T01:18:34.225" v="2085"/>
          <ac:cxnSpMkLst>
            <pc:docMk/>
            <pc:sldMasterMk cId="3343089236" sldId="2147483701"/>
            <ac:cxnSpMk id="14" creationId="{5BDE87FB-8883-49C2-8A4E-F1C088586186}"/>
          </ac:cxnSpMkLst>
        </pc:cxnChg>
        <pc:sldLayoutChg chg="addSp">
          <pc:chgData name="Saadia McLeod" userId="a5a9a3967bb02a47" providerId="LiveId" clId="{06F5DAE2-45C5-48AE-83B9-1F0736F11DA7}" dt="2018-05-15T01:18:34.225" v="2085"/>
          <pc:sldLayoutMkLst>
            <pc:docMk/>
            <pc:sldMasterMk cId="3343089236" sldId="2147483701"/>
            <pc:sldLayoutMk cId="3371845446" sldId="2147483703"/>
          </pc:sldLayoutMkLst>
          <pc:cxnChg chg="add">
            <ac:chgData name="Saadia McLeod" userId="a5a9a3967bb02a47" providerId="LiveId" clId="{06F5DAE2-45C5-48AE-83B9-1F0736F11DA7}" dt="2018-05-15T01:18:34.225" v="2085"/>
            <ac:cxnSpMkLst>
              <pc:docMk/>
              <pc:sldMasterMk cId="3343089236" sldId="2147483701"/>
              <pc:sldLayoutMk cId="3371845446" sldId="2147483703"/>
              <ac:cxnSpMk id="7" creationId="{D482477D-6F18-4076-BE4F-537BB59DCA27}"/>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D3165-1507-4A4B-A7E8-E8575CCBE838}" type="doc">
      <dgm:prSet loTypeId="urn:microsoft.com/office/officeart/2005/8/layout/vProcess5" loCatId="process" qsTypeId="urn:microsoft.com/office/officeart/2005/8/quickstyle/simple3" qsCatId="simple" csTypeId="urn:microsoft.com/office/officeart/2005/8/colors/colorful2" csCatId="colorful"/>
      <dgm:spPr/>
      <dgm:t>
        <a:bodyPr/>
        <a:lstStyle/>
        <a:p>
          <a:endParaRPr lang="en-US"/>
        </a:p>
      </dgm:t>
    </dgm:pt>
    <dgm:pt modelId="{8C1185A7-71CA-47D5-9EE7-9BF77BC085CA}">
      <dgm:prSet/>
      <dgm:spPr/>
      <dgm:t>
        <a:bodyPr/>
        <a:lstStyle/>
        <a:p>
          <a:r>
            <a:rPr lang="en-US" b="0" i="0" dirty="0"/>
            <a:t>Personality is a psychological characteristic</a:t>
          </a:r>
          <a:endParaRPr lang="en-US" dirty="0"/>
        </a:p>
      </dgm:t>
    </dgm:pt>
    <dgm:pt modelId="{E4AC3762-56A5-4A2B-8BC1-8E78B76D16CC}" type="parTrans" cxnId="{538E819F-AE4B-49A1-81AF-21926F397654}">
      <dgm:prSet/>
      <dgm:spPr/>
      <dgm:t>
        <a:bodyPr/>
        <a:lstStyle/>
        <a:p>
          <a:endParaRPr lang="en-US"/>
        </a:p>
      </dgm:t>
    </dgm:pt>
    <dgm:pt modelId="{21AE25AF-6132-4E32-8C88-0864619EC964}" type="sibTrans" cxnId="{538E819F-AE4B-49A1-81AF-21926F397654}">
      <dgm:prSet/>
      <dgm:spPr/>
      <dgm:t>
        <a:bodyPr/>
        <a:lstStyle/>
        <a:p>
          <a:endParaRPr lang="en-US" dirty="0"/>
        </a:p>
      </dgm:t>
    </dgm:pt>
    <dgm:pt modelId="{E7B12667-2EC7-4843-8682-F3FE3BFDBD37}">
      <dgm:prSet/>
      <dgm:spPr/>
      <dgm:t>
        <a:bodyPr/>
        <a:lstStyle/>
        <a:p>
          <a:r>
            <a:rPr lang="en-US" b="0" i="0" dirty="0"/>
            <a:t>Influenced by biological factors</a:t>
          </a:r>
          <a:endParaRPr lang="en-US" dirty="0"/>
        </a:p>
      </dgm:t>
    </dgm:pt>
    <dgm:pt modelId="{B16F8C27-65C5-4CF5-9EFC-560795FE78B3}" type="parTrans" cxnId="{21BADD60-2073-473A-9310-2BF4E03C7A0A}">
      <dgm:prSet/>
      <dgm:spPr/>
      <dgm:t>
        <a:bodyPr/>
        <a:lstStyle/>
        <a:p>
          <a:endParaRPr lang="en-US"/>
        </a:p>
      </dgm:t>
    </dgm:pt>
    <dgm:pt modelId="{ACAA7E81-78E7-4C41-8191-4BFBEBBCAAF5}" type="sibTrans" cxnId="{21BADD60-2073-473A-9310-2BF4E03C7A0A}">
      <dgm:prSet/>
      <dgm:spPr/>
      <dgm:t>
        <a:bodyPr/>
        <a:lstStyle/>
        <a:p>
          <a:endParaRPr lang="en-US"/>
        </a:p>
      </dgm:t>
    </dgm:pt>
    <dgm:pt modelId="{552FD35A-B598-4C28-B94D-9A72C6E882C3}">
      <dgm:prSet/>
      <dgm:spPr/>
      <dgm:t>
        <a:bodyPr/>
        <a:lstStyle/>
        <a:p>
          <a:r>
            <a:rPr lang="en-US" b="0" i="0" dirty="0"/>
            <a:t>Temperament:  differences in infancy</a:t>
          </a:r>
          <a:endParaRPr lang="en-US" dirty="0"/>
        </a:p>
      </dgm:t>
    </dgm:pt>
    <dgm:pt modelId="{CE6CEAF0-E568-4A0E-B6E5-EF91E8B08B94}" type="parTrans" cxnId="{D4B868D5-00A4-4934-99FE-7CE529F305B1}">
      <dgm:prSet/>
      <dgm:spPr/>
      <dgm:t>
        <a:bodyPr/>
        <a:lstStyle/>
        <a:p>
          <a:endParaRPr lang="en-US"/>
        </a:p>
      </dgm:t>
    </dgm:pt>
    <dgm:pt modelId="{F8D79E79-91D0-412A-B710-869E35184E0A}" type="sibTrans" cxnId="{D4B868D5-00A4-4934-99FE-7CE529F305B1}">
      <dgm:prSet/>
      <dgm:spPr/>
      <dgm:t>
        <a:bodyPr/>
        <a:lstStyle/>
        <a:p>
          <a:endParaRPr lang="en-US" dirty="0"/>
        </a:p>
      </dgm:t>
    </dgm:pt>
    <dgm:pt modelId="{26EDE8AA-8A8C-4740-B1F4-1C20976C27D3}">
      <dgm:prSet/>
      <dgm:spPr/>
      <dgm:t>
        <a:bodyPr/>
        <a:lstStyle/>
        <a:p>
          <a:r>
            <a:rPr lang="en-US" b="0" i="0" dirty="0"/>
            <a:t>Different levels of reactivity to outside stimulation</a:t>
          </a:r>
          <a:endParaRPr lang="en-US" dirty="0"/>
        </a:p>
      </dgm:t>
    </dgm:pt>
    <dgm:pt modelId="{B74C5E7A-B2B3-405F-A68B-C8FFC07D8D3D}" type="parTrans" cxnId="{70F1D059-93C2-412D-AFF5-7ADB17B9F890}">
      <dgm:prSet/>
      <dgm:spPr/>
      <dgm:t>
        <a:bodyPr/>
        <a:lstStyle/>
        <a:p>
          <a:endParaRPr lang="en-US"/>
        </a:p>
      </dgm:t>
    </dgm:pt>
    <dgm:pt modelId="{042A9987-2510-43FE-B90B-08AB5BD2BA42}" type="sibTrans" cxnId="{70F1D059-93C2-412D-AFF5-7ADB17B9F890}">
      <dgm:prSet/>
      <dgm:spPr/>
      <dgm:t>
        <a:bodyPr/>
        <a:lstStyle/>
        <a:p>
          <a:endParaRPr lang="en-US"/>
        </a:p>
      </dgm:t>
    </dgm:pt>
    <dgm:pt modelId="{40000203-3F57-403E-BAD9-655FFB242772}">
      <dgm:prSet/>
      <dgm:spPr/>
      <dgm:t>
        <a:bodyPr/>
        <a:lstStyle/>
        <a:p>
          <a:r>
            <a:rPr lang="en-US" b="0" i="0" dirty="0"/>
            <a:t>Personality trait</a:t>
          </a:r>
          <a:endParaRPr lang="en-US" dirty="0"/>
        </a:p>
      </dgm:t>
    </dgm:pt>
    <dgm:pt modelId="{DD7BBB2F-319E-4E05-B0F8-69D48F7C66F4}" type="parTrans" cxnId="{1AEB8C65-5167-4284-B8B5-BFA7D14D6ED5}">
      <dgm:prSet/>
      <dgm:spPr/>
      <dgm:t>
        <a:bodyPr/>
        <a:lstStyle/>
        <a:p>
          <a:endParaRPr lang="en-US"/>
        </a:p>
      </dgm:t>
    </dgm:pt>
    <dgm:pt modelId="{5D8627C8-12A4-4132-ACB7-C2274E83C06E}" type="sibTrans" cxnId="{1AEB8C65-5167-4284-B8B5-BFA7D14D6ED5}">
      <dgm:prSet/>
      <dgm:spPr/>
      <dgm:t>
        <a:bodyPr/>
        <a:lstStyle/>
        <a:p>
          <a:endParaRPr lang="en-US"/>
        </a:p>
      </dgm:t>
    </dgm:pt>
    <dgm:pt modelId="{1B8C5A83-4491-4C4B-977F-8009659F7D6E}">
      <dgm:prSet/>
      <dgm:spPr/>
      <dgm:t>
        <a:bodyPr/>
        <a:lstStyle/>
        <a:p>
          <a:r>
            <a:rPr lang="en-US" b="0" i="0" dirty="0"/>
            <a:t>Tendency to feel, perceive, behave and think in a relatively consistent manner</a:t>
          </a:r>
          <a:endParaRPr lang="en-US" dirty="0"/>
        </a:p>
      </dgm:t>
    </dgm:pt>
    <dgm:pt modelId="{AA0BFBDD-B6E7-4149-86DD-18ECDB7A678E}" type="parTrans" cxnId="{148C8DFE-1171-44D5-A38F-7E17CC9C2423}">
      <dgm:prSet/>
      <dgm:spPr/>
      <dgm:t>
        <a:bodyPr/>
        <a:lstStyle/>
        <a:p>
          <a:endParaRPr lang="en-US"/>
        </a:p>
      </dgm:t>
    </dgm:pt>
    <dgm:pt modelId="{EDFC0256-013C-4AB6-9E61-6B7B2A7A170E}" type="sibTrans" cxnId="{148C8DFE-1171-44D5-A38F-7E17CC9C2423}">
      <dgm:prSet/>
      <dgm:spPr/>
      <dgm:t>
        <a:bodyPr/>
        <a:lstStyle/>
        <a:p>
          <a:endParaRPr lang="en-US"/>
        </a:p>
      </dgm:t>
    </dgm:pt>
    <dgm:pt modelId="{67FFA435-5BA4-45C4-A82C-E1AF78C82C62}" type="pres">
      <dgm:prSet presAssocID="{B36D3165-1507-4A4B-A7E8-E8575CCBE838}" presName="outerComposite" presStyleCnt="0">
        <dgm:presLayoutVars>
          <dgm:chMax val="5"/>
          <dgm:dir/>
          <dgm:resizeHandles val="exact"/>
        </dgm:presLayoutVars>
      </dgm:prSet>
      <dgm:spPr/>
    </dgm:pt>
    <dgm:pt modelId="{0D5B1980-3A63-4AD8-B198-EC3C357BA91D}" type="pres">
      <dgm:prSet presAssocID="{B36D3165-1507-4A4B-A7E8-E8575CCBE838}" presName="dummyMaxCanvas" presStyleCnt="0">
        <dgm:presLayoutVars/>
      </dgm:prSet>
      <dgm:spPr/>
    </dgm:pt>
    <dgm:pt modelId="{88DFCB91-F51A-42EB-9E31-487BF94ED46A}" type="pres">
      <dgm:prSet presAssocID="{B36D3165-1507-4A4B-A7E8-E8575CCBE838}" presName="ThreeNodes_1" presStyleLbl="node1" presStyleIdx="0" presStyleCnt="3">
        <dgm:presLayoutVars>
          <dgm:bulletEnabled val="1"/>
        </dgm:presLayoutVars>
      </dgm:prSet>
      <dgm:spPr/>
    </dgm:pt>
    <dgm:pt modelId="{ECD31D60-A15B-42D0-937E-CAEFB449E170}" type="pres">
      <dgm:prSet presAssocID="{B36D3165-1507-4A4B-A7E8-E8575CCBE838}" presName="ThreeNodes_2" presStyleLbl="node1" presStyleIdx="1" presStyleCnt="3">
        <dgm:presLayoutVars>
          <dgm:bulletEnabled val="1"/>
        </dgm:presLayoutVars>
      </dgm:prSet>
      <dgm:spPr/>
    </dgm:pt>
    <dgm:pt modelId="{64E8363B-E6AA-4972-9475-F0835E9EBAFB}" type="pres">
      <dgm:prSet presAssocID="{B36D3165-1507-4A4B-A7E8-E8575CCBE838}" presName="ThreeNodes_3" presStyleLbl="node1" presStyleIdx="2" presStyleCnt="3">
        <dgm:presLayoutVars>
          <dgm:bulletEnabled val="1"/>
        </dgm:presLayoutVars>
      </dgm:prSet>
      <dgm:spPr/>
    </dgm:pt>
    <dgm:pt modelId="{944BAF65-AF38-41D0-B3FD-602261559795}" type="pres">
      <dgm:prSet presAssocID="{B36D3165-1507-4A4B-A7E8-E8575CCBE838}" presName="ThreeConn_1-2" presStyleLbl="fgAccFollowNode1" presStyleIdx="0" presStyleCnt="2">
        <dgm:presLayoutVars>
          <dgm:bulletEnabled val="1"/>
        </dgm:presLayoutVars>
      </dgm:prSet>
      <dgm:spPr/>
    </dgm:pt>
    <dgm:pt modelId="{80624C6A-2643-4DD1-880B-A56C1ACAE32F}" type="pres">
      <dgm:prSet presAssocID="{B36D3165-1507-4A4B-A7E8-E8575CCBE838}" presName="ThreeConn_2-3" presStyleLbl="fgAccFollowNode1" presStyleIdx="1" presStyleCnt="2">
        <dgm:presLayoutVars>
          <dgm:bulletEnabled val="1"/>
        </dgm:presLayoutVars>
      </dgm:prSet>
      <dgm:spPr/>
    </dgm:pt>
    <dgm:pt modelId="{6CE68A28-0EE0-4BCC-8D11-A658F1737B6D}" type="pres">
      <dgm:prSet presAssocID="{B36D3165-1507-4A4B-A7E8-E8575CCBE838}" presName="ThreeNodes_1_text" presStyleLbl="node1" presStyleIdx="2" presStyleCnt="3">
        <dgm:presLayoutVars>
          <dgm:bulletEnabled val="1"/>
        </dgm:presLayoutVars>
      </dgm:prSet>
      <dgm:spPr/>
    </dgm:pt>
    <dgm:pt modelId="{F6B468FE-74B3-4811-AD5E-40A64F4565DC}" type="pres">
      <dgm:prSet presAssocID="{B36D3165-1507-4A4B-A7E8-E8575CCBE838}" presName="ThreeNodes_2_text" presStyleLbl="node1" presStyleIdx="2" presStyleCnt="3">
        <dgm:presLayoutVars>
          <dgm:bulletEnabled val="1"/>
        </dgm:presLayoutVars>
      </dgm:prSet>
      <dgm:spPr/>
    </dgm:pt>
    <dgm:pt modelId="{A755609A-8D21-4AF3-852D-CAEBE9722ED1}" type="pres">
      <dgm:prSet presAssocID="{B36D3165-1507-4A4B-A7E8-E8575CCBE838}" presName="ThreeNodes_3_text" presStyleLbl="node1" presStyleIdx="2" presStyleCnt="3">
        <dgm:presLayoutVars>
          <dgm:bulletEnabled val="1"/>
        </dgm:presLayoutVars>
      </dgm:prSet>
      <dgm:spPr/>
    </dgm:pt>
  </dgm:ptLst>
  <dgm:cxnLst>
    <dgm:cxn modelId="{0658940E-6D7C-42D9-A89F-CA2A8D239240}" type="presOf" srcId="{552FD35A-B598-4C28-B94D-9A72C6E882C3}" destId="{ECD31D60-A15B-42D0-937E-CAEFB449E170}" srcOrd="0" destOrd="0" presId="urn:microsoft.com/office/officeart/2005/8/layout/vProcess5"/>
    <dgm:cxn modelId="{3FEBB116-A641-4313-BF17-333D5BA140EB}" type="presOf" srcId="{40000203-3F57-403E-BAD9-655FFB242772}" destId="{64E8363B-E6AA-4972-9475-F0835E9EBAFB}" srcOrd="0" destOrd="0" presId="urn:microsoft.com/office/officeart/2005/8/layout/vProcess5"/>
    <dgm:cxn modelId="{EC7E5731-69E2-4DA1-ADBD-69C627B8B0B0}" type="presOf" srcId="{F8D79E79-91D0-412A-B710-869E35184E0A}" destId="{80624C6A-2643-4DD1-880B-A56C1ACAE32F}" srcOrd="0" destOrd="0" presId="urn:microsoft.com/office/officeart/2005/8/layout/vProcess5"/>
    <dgm:cxn modelId="{21BADD60-2073-473A-9310-2BF4E03C7A0A}" srcId="{8C1185A7-71CA-47D5-9EE7-9BF77BC085CA}" destId="{E7B12667-2EC7-4843-8682-F3FE3BFDBD37}" srcOrd="0" destOrd="0" parTransId="{B16F8C27-65C5-4CF5-9EFC-560795FE78B3}" sibTransId="{ACAA7E81-78E7-4C41-8191-4BFBEBBCAAF5}"/>
    <dgm:cxn modelId="{8B962064-F55E-40BB-A53E-61BD11FEB42C}" type="presOf" srcId="{E7B12667-2EC7-4843-8682-F3FE3BFDBD37}" destId="{88DFCB91-F51A-42EB-9E31-487BF94ED46A}" srcOrd="0" destOrd="1" presId="urn:microsoft.com/office/officeart/2005/8/layout/vProcess5"/>
    <dgm:cxn modelId="{1AEB8C65-5167-4284-B8B5-BFA7D14D6ED5}" srcId="{B36D3165-1507-4A4B-A7E8-E8575CCBE838}" destId="{40000203-3F57-403E-BAD9-655FFB242772}" srcOrd="2" destOrd="0" parTransId="{DD7BBB2F-319E-4E05-B0F8-69D48F7C66F4}" sibTransId="{5D8627C8-12A4-4132-ACB7-C2274E83C06E}"/>
    <dgm:cxn modelId="{87171148-C862-4CFE-A33D-7C2B12E5F9E1}" type="presOf" srcId="{1B8C5A83-4491-4C4B-977F-8009659F7D6E}" destId="{A755609A-8D21-4AF3-852D-CAEBE9722ED1}" srcOrd="1" destOrd="1" presId="urn:microsoft.com/office/officeart/2005/8/layout/vProcess5"/>
    <dgm:cxn modelId="{D2729D6A-876C-46ED-9F12-2275EDF5506C}" type="presOf" srcId="{552FD35A-B598-4C28-B94D-9A72C6E882C3}" destId="{F6B468FE-74B3-4811-AD5E-40A64F4565DC}" srcOrd="1" destOrd="0" presId="urn:microsoft.com/office/officeart/2005/8/layout/vProcess5"/>
    <dgm:cxn modelId="{359F1859-A331-420D-8BFF-4EB98B25A000}" type="presOf" srcId="{1B8C5A83-4491-4C4B-977F-8009659F7D6E}" destId="{64E8363B-E6AA-4972-9475-F0835E9EBAFB}" srcOrd="0" destOrd="1" presId="urn:microsoft.com/office/officeart/2005/8/layout/vProcess5"/>
    <dgm:cxn modelId="{70F1D059-93C2-412D-AFF5-7ADB17B9F890}" srcId="{552FD35A-B598-4C28-B94D-9A72C6E882C3}" destId="{26EDE8AA-8A8C-4740-B1F4-1C20976C27D3}" srcOrd="0" destOrd="0" parTransId="{B74C5E7A-B2B3-405F-A68B-C8FFC07D8D3D}" sibTransId="{042A9987-2510-43FE-B90B-08AB5BD2BA42}"/>
    <dgm:cxn modelId="{B9EBD48E-3CB8-4A40-A432-BDF6A9C19786}" type="presOf" srcId="{E7B12667-2EC7-4843-8682-F3FE3BFDBD37}" destId="{6CE68A28-0EE0-4BCC-8D11-A658F1737B6D}" srcOrd="1" destOrd="1" presId="urn:microsoft.com/office/officeart/2005/8/layout/vProcess5"/>
    <dgm:cxn modelId="{C923B896-E809-474D-8ED3-340A49C2E54D}" type="presOf" srcId="{8C1185A7-71CA-47D5-9EE7-9BF77BC085CA}" destId="{6CE68A28-0EE0-4BCC-8D11-A658F1737B6D}" srcOrd="1" destOrd="0" presId="urn:microsoft.com/office/officeart/2005/8/layout/vProcess5"/>
    <dgm:cxn modelId="{19F4BA97-5837-459B-89D2-9C5C89E4176F}" type="presOf" srcId="{40000203-3F57-403E-BAD9-655FFB242772}" destId="{A755609A-8D21-4AF3-852D-CAEBE9722ED1}" srcOrd="1" destOrd="0" presId="urn:microsoft.com/office/officeart/2005/8/layout/vProcess5"/>
    <dgm:cxn modelId="{E494F09A-3039-4E25-8053-1035107250B6}" type="presOf" srcId="{8C1185A7-71CA-47D5-9EE7-9BF77BC085CA}" destId="{88DFCB91-F51A-42EB-9E31-487BF94ED46A}" srcOrd="0" destOrd="0" presId="urn:microsoft.com/office/officeart/2005/8/layout/vProcess5"/>
    <dgm:cxn modelId="{538E819F-AE4B-49A1-81AF-21926F397654}" srcId="{B36D3165-1507-4A4B-A7E8-E8575CCBE838}" destId="{8C1185A7-71CA-47D5-9EE7-9BF77BC085CA}" srcOrd="0" destOrd="0" parTransId="{E4AC3762-56A5-4A2B-8BC1-8E78B76D16CC}" sibTransId="{21AE25AF-6132-4E32-8C88-0864619EC964}"/>
    <dgm:cxn modelId="{8571B4C8-28BE-4D96-95AB-0BA6F3455383}" type="presOf" srcId="{26EDE8AA-8A8C-4740-B1F4-1C20976C27D3}" destId="{F6B468FE-74B3-4811-AD5E-40A64F4565DC}" srcOrd="1" destOrd="1" presId="urn:microsoft.com/office/officeart/2005/8/layout/vProcess5"/>
    <dgm:cxn modelId="{D4B868D5-00A4-4934-99FE-7CE529F305B1}" srcId="{B36D3165-1507-4A4B-A7E8-E8575CCBE838}" destId="{552FD35A-B598-4C28-B94D-9A72C6E882C3}" srcOrd="1" destOrd="0" parTransId="{CE6CEAF0-E568-4A0E-B6E5-EF91E8B08B94}" sibTransId="{F8D79E79-91D0-412A-B710-869E35184E0A}"/>
    <dgm:cxn modelId="{1DB994D8-C29E-4E7C-89F6-1F63135799D3}" type="presOf" srcId="{21AE25AF-6132-4E32-8C88-0864619EC964}" destId="{944BAF65-AF38-41D0-B3FD-602261559795}" srcOrd="0" destOrd="0" presId="urn:microsoft.com/office/officeart/2005/8/layout/vProcess5"/>
    <dgm:cxn modelId="{455410E0-CC47-4912-AADC-E8766B4EB6C2}" type="presOf" srcId="{B36D3165-1507-4A4B-A7E8-E8575CCBE838}" destId="{67FFA435-5BA4-45C4-A82C-E1AF78C82C62}" srcOrd="0" destOrd="0" presId="urn:microsoft.com/office/officeart/2005/8/layout/vProcess5"/>
    <dgm:cxn modelId="{EACBC6E6-C3A2-4226-BBE1-A0A15CA8A357}" type="presOf" srcId="{26EDE8AA-8A8C-4740-B1F4-1C20976C27D3}" destId="{ECD31D60-A15B-42D0-937E-CAEFB449E170}" srcOrd="0" destOrd="1" presId="urn:microsoft.com/office/officeart/2005/8/layout/vProcess5"/>
    <dgm:cxn modelId="{148C8DFE-1171-44D5-A38F-7E17CC9C2423}" srcId="{40000203-3F57-403E-BAD9-655FFB242772}" destId="{1B8C5A83-4491-4C4B-977F-8009659F7D6E}" srcOrd="0" destOrd="0" parTransId="{AA0BFBDD-B6E7-4149-86DD-18ECDB7A678E}" sibTransId="{EDFC0256-013C-4AB6-9E61-6B7B2A7A170E}"/>
    <dgm:cxn modelId="{971F2AD9-81AF-48A8-873D-67001086E27D}" type="presParOf" srcId="{67FFA435-5BA4-45C4-A82C-E1AF78C82C62}" destId="{0D5B1980-3A63-4AD8-B198-EC3C357BA91D}" srcOrd="0" destOrd="0" presId="urn:microsoft.com/office/officeart/2005/8/layout/vProcess5"/>
    <dgm:cxn modelId="{655225E4-8B68-4A5E-8341-53DF8966C720}" type="presParOf" srcId="{67FFA435-5BA4-45C4-A82C-E1AF78C82C62}" destId="{88DFCB91-F51A-42EB-9E31-487BF94ED46A}" srcOrd="1" destOrd="0" presId="urn:microsoft.com/office/officeart/2005/8/layout/vProcess5"/>
    <dgm:cxn modelId="{9F709D22-FC38-4DA0-A5AF-0734E050B3D7}" type="presParOf" srcId="{67FFA435-5BA4-45C4-A82C-E1AF78C82C62}" destId="{ECD31D60-A15B-42D0-937E-CAEFB449E170}" srcOrd="2" destOrd="0" presId="urn:microsoft.com/office/officeart/2005/8/layout/vProcess5"/>
    <dgm:cxn modelId="{C1DF2915-0E50-4D9A-BD87-78CA5739A70F}" type="presParOf" srcId="{67FFA435-5BA4-45C4-A82C-E1AF78C82C62}" destId="{64E8363B-E6AA-4972-9475-F0835E9EBAFB}" srcOrd="3" destOrd="0" presId="urn:microsoft.com/office/officeart/2005/8/layout/vProcess5"/>
    <dgm:cxn modelId="{4B107AE5-9BF5-44B8-BC83-D0899B081496}" type="presParOf" srcId="{67FFA435-5BA4-45C4-A82C-E1AF78C82C62}" destId="{944BAF65-AF38-41D0-B3FD-602261559795}" srcOrd="4" destOrd="0" presId="urn:microsoft.com/office/officeart/2005/8/layout/vProcess5"/>
    <dgm:cxn modelId="{89491435-1446-432A-9D83-65679405C5FD}" type="presParOf" srcId="{67FFA435-5BA4-45C4-A82C-E1AF78C82C62}" destId="{80624C6A-2643-4DD1-880B-A56C1ACAE32F}" srcOrd="5" destOrd="0" presId="urn:microsoft.com/office/officeart/2005/8/layout/vProcess5"/>
    <dgm:cxn modelId="{C0724FD3-C8CC-4804-B739-73C21B8F839D}" type="presParOf" srcId="{67FFA435-5BA4-45C4-A82C-E1AF78C82C62}" destId="{6CE68A28-0EE0-4BCC-8D11-A658F1737B6D}" srcOrd="6" destOrd="0" presId="urn:microsoft.com/office/officeart/2005/8/layout/vProcess5"/>
    <dgm:cxn modelId="{7DAC68EE-691F-4D0C-921C-09892C594F24}" type="presParOf" srcId="{67FFA435-5BA4-45C4-A82C-E1AF78C82C62}" destId="{F6B468FE-74B3-4811-AD5E-40A64F4565DC}" srcOrd="7" destOrd="0" presId="urn:microsoft.com/office/officeart/2005/8/layout/vProcess5"/>
    <dgm:cxn modelId="{4978F727-E537-466A-80BA-8D49E1628AAC}" type="presParOf" srcId="{67FFA435-5BA4-45C4-A82C-E1AF78C82C62}" destId="{A755609A-8D21-4AF3-852D-CAEBE9722ED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1BD9FC-F7EB-41AE-91D2-4DD44C804A4F}" type="doc">
      <dgm:prSet loTypeId="urn:microsoft.com/office/officeart/2005/8/layout/chevron1" loCatId="process" qsTypeId="urn:microsoft.com/office/officeart/2005/8/quickstyle/simple5" qsCatId="simple" csTypeId="urn:microsoft.com/office/officeart/2005/8/colors/accent4_2" csCatId="accent4"/>
      <dgm:spPr/>
      <dgm:t>
        <a:bodyPr/>
        <a:lstStyle/>
        <a:p>
          <a:endParaRPr lang="en-US"/>
        </a:p>
      </dgm:t>
    </dgm:pt>
    <dgm:pt modelId="{0FB382C2-852C-47D5-8D53-58BC60975BEA}">
      <dgm:prSet/>
      <dgm:spPr/>
      <dgm:t>
        <a:bodyPr/>
        <a:lstStyle/>
        <a:p>
          <a:r>
            <a:rPr lang="en-US" b="0" i="0" dirty="0"/>
            <a:t>Pervasive, </a:t>
          </a:r>
          <a:r>
            <a:rPr lang="en-US" b="1" i="0" dirty="0"/>
            <a:t>excessive need to be taken care of</a:t>
          </a:r>
          <a:endParaRPr lang="en-US" dirty="0"/>
        </a:p>
      </dgm:t>
    </dgm:pt>
    <dgm:pt modelId="{1642950A-3CEE-44E9-A890-693EADC91029}" type="parTrans" cxnId="{C84502FB-21B1-43C0-A69F-7293F0C5483E}">
      <dgm:prSet/>
      <dgm:spPr/>
      <dgm:t>
        <a:bodyPr/>
        <a:lstStyle/>
        <a:p>
          <a:endParaRPr lang="en-US"/>
        </a:p>
      </dgm:t>
    </dgm:pt>
    <dgm:pt modelId="{CF1C5119-4A93-47CE-9B2D-23E8C67766D6}" type="sibTrans" cxnId="{C84502FB-21B1-43C0-A69F-7293F0C5483E}">
      <dgm:prSet/>
      <dgm:spPr/>
      <dgm:t>
        <a:bodyPr/>
        <a:lstStyle/>
        <a:p>
          <a:endParaRPr lang="en-US"/>
        </a:p>
      </dgm:t>
    </dgm:pt>
    <dgm:pt modelId="{09F4ABF2-D7F3-4B39-8125-EAE0F24480DE}">
      <dgm:prSet/>
      <dgm:spPr/>
      <dgm:t>
        <a:bodyPr/>
        <a:lstStyle/>
        <a:p>
          <a:r>
            <a:rPr lang="en-US" b="0" i="0" dirty="0"/>
            <a:t>Leads to submissive and clinging behavior </a:t>
          </a:r>
          <a:endParaRPr lang="en-US" dirty="0"/>
        </a:p>
      </dgm:t>
    </dgm:pt>
    <dgm:pt modelId="{11F797D0-8562-48E1-B145-A641A2C644C3}" type="parTrans" cxnId="{FFEEA109-6C62-4065-B18C-6F7660F2504A}">
      <dgm:prSet/>
      <dgm:spPr/>
      <dgm:t>
        <a:bodyPr/>
        <a:lstStyle/>
        <a:p>
          <a:endParaRPr lang="en-US"/>
        </a:p>
      </dgm:t>
    </dgm:pt>
    <dgm:pt modelId="{EA0B4860-7061-4347-B7A4-0653F4E3195E}" type="sibTrans" cxnId="{FFEEA109-6C62-4065-B18C-6F7660F2504A}">
      <dgm:prSet/>
      <dgm:spPr/>
      <dgm:t>
        <a:bodyPr/>
        <a:lstStyle/>
        <a:p>
          <a:endParaRPr lang="en-US"/>
        </a:p>
      </dgm:t>
    </dgm:pt>
    <dgm:pt modelId="{540EE819-95B4-4765-9FB7-7984B09C0FD4}">
      <dgm:prSet/>
      <dgm:spPr/>
      <dgm:t>
        <a:bodyPr/>
        <a:lstStyle/>
        <a:p>
          <a:r>
            <a:rPr lang="en-US" b="0" i="0" dirty="0"/>
            <a:t>Individuals have </a:t>
          </a:r>
          <a:r>
            <a:rPr lang="en-US" b="1" i="0" dirty="0"/>
            <a:t>fear of separation</a:t>
          </a:r>
          <a:endParaRPr lang="en-US" dirty="0"/>
        </a:p>
      </dgm:t>
    </dgm:pt>
    <dgm:pt modelId="{EA999919-7E0B-4EF7-8CD0-DF404B8DC429}" type="parTrans" cxnId="{11BBD12A-257A-4660-9AAD-E6B0EA6CFB28}">
      <dgm:prSet/>
      <dgm:spPr/>
      <dgm:t>
        <a:bodyPr/>
        <a:lstStyle/>
        <a:p>
          <a:endParaRPr lang="en-US"/>
        </a:p>
      </dgm:t>
    </dgm:pt>
    <dgm:pt modelId="{138FB9A9-431B-4EE3-BC44-25251D1C8556}" type="sibTrans" cxnId="{11BBD12A-257A-4660-9AAD-E6B0EA6CFB28}">
      <dgm:prSet/>
      <dgm:spPr/>
      <dgm:t>
        <a:bodyPr/>
        <a:lstStyle/>
        <a:p>
          <a:endParaRPr lang="en-US"/>
        </a:p>
      </dgm:t>
    </dgm:pt>
    <dgm:pt modelId="{AEE5F268-1006-44E1-BB2E-0C33B985E978}">
      <dgm:prSet/>
      <dgm:spPr/>
      <dgm:t>
        <a:bodyPr/>
        <a:lstStyle/>
        <a:p>
          <a:r>
            <a:rPr lang="en-US" b="0" i="0" dirty="0"/>
            <a:t>High risk for becoming a </a:t>
          </a:r>
          <a:r>
            <a:rPr lang="en-US" b="1" i="0" dirty="0"/>
            <a:t>victim of relationship violence</a:t>
          </a:r>
          <a:endParaRPr lang="en-US" dirty="0"/>
        </a:p>
      </dgm:t>
    </dgm:pt>
    <dgm:pt modelId="{DC0E923C-4B41-4D36-A627-F45328565DD5}" type="parTrans" cxnId="{6B78608C-BDAB-4A51-BD47-E6D96471AF2F}">
      <dgm:prSet/>
      <dgm:spPr/>
      <dgm:t>
        <a:bodyPr/>
        <a:lstStyle/>
        <a:p>
          <a:endParaRPr lang="en-US"/>
        </a:p>
      </dgm:t>
    </dgm:pt>
    <dgm:pt modelId="{65766FC8-0665-4D85-9C49-751D8ADA9448}" type="sibTrans" cxnId="{6B78608C-BDAB-4A51-BD47-E6D96471AF2F}">
      <dgm:prSet/>
      <dgm:spPr/>
      <dgm:t>
        <a:bodyPr/>
        <a:lstStyle/>
        <a:p>
          <a:endParaRPr lang="en-US"/>
        </a:p>
      </dgm:t>
    </dgm:pt>
    <dgm:pt modelId="{F270B266-D371-466F-85FA-F56E76E796FE}">
      <dgm:prSet/>
      <dgm:spPr/>
      <dgm:t>
        <a:bodyPr/>
        <a:lstStyle/>
        <a:p>
          <a:r>
            <a:rPr lang="en-US" b="0" i="0" dirty="0">
              <a:solidFill>
                <a:srgbClr val="FF0000"/>
              </a:solidFill>
            </a:rPr>
            <a:t>Associated with overprotective, authoritarian parenting</a:t>
          </a:r>
          <a:endParaRPr lang="en-US" dirty="0">
            <a:solidFill>
              <a:srgbClr val="FF0000"/>
            </a:solidFill>
          </a:endParaRPr>
        </a:p>
      </dgm:t>
    </dgm:pt>
    <dgm:pt modelId="{0149A157-D16C-46D4-AAFA-CDEA6B00D8DF}" type="parTrans" cxnId="{4FB53D42-4B27-4301-9D9C-23183C58713D}">
      <dgm:prSet/>
      <dgm:spPr/>
      <dgm:t>
        <a:bodyPr/>
        <a:lstStyle/>
        <a:p>
          <a:endParaRPr lang="en-US"/>
        </a:p>
      </dgm:t>
    </dgm:pt>
    <dgm:pt modelId="{65CF2118-32B7-4CF4-BB72-A6CE44C20B50}" type="sibTrans" cxnId="{4FB53D42-4B27-4301-9D9C-23183C58713D}">
      <dgm:prSet/>
      <dgm:spPr/>
      <dgm:t>
        <a:bodyPr/>
        <a:lstStyle/>
        <a:p>
          <a:endParaRPr lang="en-US"/>
        </a:p>
      </dgm:t>
    </dgm:pt>
    <dgm:pt modelId="{9C0C6E16-AEB4-4EA3-8DC1-20AE08C6450E}">
      <dgm:prSet/>
      <dgm:spPr/>
      <dgm:t>
        <a:bodyPr/>
        <a:lstStyle/>
        <a:p>
          <a:r>
            <a:rPr lang="en-US" b="0" i="0" dirty="0"/>
            <a:t>Relatively </a:t>
          </a:r>
          <a:r>
            <a:rPr lang="en-US" b="1" i="0" dirty="0"/>
            <a:t>rare</a:t>
          </a:r>
          <a:r>
            <a:rPr lang="en-US" b="0" i="0" dirty="0"/>
            <a:t> disorder</a:t>
          </a:r>
          <a:endParaRPr lang="en-US" dirty="0"/>
        </a:p>
      </dgm:t>
    </dgm:pt>
    <dgm:pt modelId="{F58E5B64-5D35-4EC1-9ADB-18BC7D84048E}" type="parTrans" cxnId="{5E202F94-5490-499A-B5ED-90CBC95C23A1}">
      <dgm:prSet/>
      <dgm:spPr/>
      <dgm:t>
        <a:bodyPr/>
        <a:lstStyle/>
        <a:p>
          <a:endParaRPr lang="en-US"/>
        </a:p>
      </dgm:t>
    </dgm:pt>
    <dgm:pt modelId="{A32E3363-4B49-406A-BACA-F3C76B4282E4}" type="sibTrans" cxnId="{5E202F94-5490-499A-B5ED-90CBC95C23A1}">
      <dgm:prSet/>
      <dgm:spPr/>
      <dgm:t>
        <a:bodyPr/>
        <a:lstStyle/>
        <a:p>
          <a:endParaRPr lang="en-US"/>
        </a:p>
      </dgm:t>
    </dgm:pt>
    <dgm:pt modelId="{AE348DC0-5654-43D0-B898-CC04D5C32E41}" type="pres">
      <dgm:prSet presAssocID="{A71BD9FC-F7EB-41AE-91D2-4DD44C804A4F}" presName="Name0" presStyleCnt="0">
        <dgm:presLayoutVars>
          <dgm:dir/>
          <dgm:animLvl val="lvl"/>
          <dgm:resizeHandles val="exact"/>
        </dgm:presLayoutVars>
      </dgm:prSet>
      <dgm:spPr/>
    </dgm:pt>
    <dgm:pt modelId="{73690CE9-DB54-426F-84EF-9BCD7EAEA49B}" type="pres">
      <dgm:prSet presAssocID="{0FB382C2-852C-47D5-8D53-58BC60975BEA}" presName="composite" presStyleCnt="0"/>
      <dgm:spPr/>
    </dgm:pt>
    <dgm:pt modelId="{EFF5F88F-CBCC-446D-82C0-B87DAC921A46}" type="pres">
      <dgm:prSet presAssocID="{0FB382C2-852C-47D5-8D53-58BC60975BEA}" presName="parTx" presStyleLbl="node1" presStyleIdx="0" presStyleCnt="3">
        <dgm:presLayoutVars>
          <dgm:chMax val="0"/>
          <dgm:chPref val="0"/>
          <dgm:bulletEnabled val="1"/>
        </dgm:presLayoutVars>
      </dgm:prSet>
      <dgm:spPr/>
    </dgm:pt>
    <dgm:pt modelId="{30964AE5-22BC-4F4C-B715-DD4059A8ED0E}" type="pres">
      <dgm:prSet presAssocID="{0FB382C2-852C-47D5-8D53-58BC60975BEA}" presName="desTx" presStyleLbl="revTx" presStyleIdx="0" presStyleCnt="1">
        <dgm:presLayoutVars>
          <dgm:bulletEnabled val="1"/>
        </dgm:presLayoutVars>
      </dgm:prSet>
      <dgm:spPr/>
    </dgm:pt>
    <dgm:pt modelId="{E58F6B81-8602-4F95-BD0A-F9F5266F902D}" type="pres">
      <dgm:prSet presAssocID="{CF1C5119-4A93-47CE-9B2D-23E8C67766D6}" presName="space" presStyleCnt="0"/>
      <dgm:spPr/>
    </dgm:pt>
    <dgm:pt modelId="{1B3DEDAE-2D84-47A1-99E7-73271DADAE17}" type="pres">
      <dgm:prSet presAssocID="{F270B266-D371-466F-85FA-F56E76E796FE}" presName="composite" presStyleCnt="0"/>
      <dgm:spPr/>
    </dgm:pt>
    <dgm:pt modelId="{7F6048D8-8725-4119-BD1C-F922585F037B}" type="pres">
      <dgm:prSet presAssocID="{F270B266-D371-466F-85FA-F56E76E796FE}" presName="parTx" presStyleLbl="node1" presStyleIdx="1" presStyleCnt="3">
        <dgm:presLayoutVars>
          <dgm:chMax val="0"/>
          <dgm:chPref val="0"/>
          <dgm:bulletEnabled val="1"/>
        </dgm:presLayoutVars>
      </dgm:prSet>
      <dgm:spPr/>
    </dgm:pt>
    <dgm:pt modelId="{7877CA12-3703-4542-B3D4-288DA79D5C88}" type="pres">
      <dgm:prSet presAssocID="{F270B266-D371-466F-85FA-F56E76E796FE}" presName="desTx" presStyleLbl="revTx" presStyleIdx="0" presStyleCnt="1">
        <dgm:presLayoutVars>
          <dgm:bulletEnabled val="1"/>
        </dgm:presLayoutVars>
      </dgm:prSet>
      <dgm:spPr/>
    </dgm:pt>
    <dgm:pt modelId="{355E5EF9-E6D9-4310-B314-5FEBFCD7ACF3}" type="pres">
      <dgm:prSet presAssocID="{65CF2118-32B7-4CF4-BB72-A6CE44C20B50}" presName="space" presStyleCnt="0"/>
      <dgm:spPr/>
    </dgm:pt>
    <dgm:pt modelId="{E9BA82EF-C63B-4147-BE7F-1C59617800C4}" type="pres">
      <dgm:prSet presAssocID="{9C0C6E16-AEB4-4EA3-8DC1-20AE08C6450E}" presName="composite" presStyleCnt="0"/>
      <dgm:spPr/>
    </dgm:pt>
    <dgm:pt modelId="{E903506B-A3DE-44CE-BC22-D599A8DEB2B6}" type="pres">
      <dgm:prSet presAssocID="{9C0C6E16-AEB4-4EA3-8DC1-20AE08C6450E}" presName="parTx" presStyleLbl="node1" presStyleIdx="2" presStyleCnt="3">
        <dgm:presLayoutVars>
          <dgm:chMax val="0"/>
          <dgm:chPref val="0"/>
          <dgm:bulletEnabled val="1"/>
        </dgm:presLayoutVars>
      </dgm:prSet>
      <dgm:spPr/>
    </dgm:pt>
    <dgm:pt modelId="{49B466EF-7585-4908-8E2E-C54D5341EF9C}" type="pres">
      <dgm:prSet presAssocID="{9C0C6E16-AEB4-4EA3-8DC1-20AE08C6450E}" presName="desTx" presStyleLbl="revTx" presStyleIdx="0" presStyleCnt="1">
        <dgm:presLayoutVars>
          <dgm:bulletEnabled val="1"/>
        </dgm:presLayoutVars>
      </dgm:prSet>
      <dgm:spPr/>
    </dgm:pt>
  </dgm:ptLst>
  <dgm:cxnLst>
    <dgm:cxn modelId="{FFEEA109-6C62-4065-B18C-6F7660F2504A}" srcId="{0FB382C2-852C-47D5-8D53-58BC60975BEA}" destId="{09F4ABF2-D7F3-4B39-8125-EAE0F24480DE}" srcOrd="0" destOrd="0" parTransId="{11F797D0-8562-48E1-B145-A641A2C644C3}" sibTransId="{EA0B4860-7061-4347-B7A4-0653F4E3195E}"/>
    <dgm:cxn modelId="{6DFBFE1B-45C6-4043-94B8-2E4AF9F92817}" type="presOf" srcId="{0FB382C2-852C-47D5-8D53-58BC60975BEA}" destId="{EFF5F88F-CBCC-446D-82C0-B87DAC921A46}" srcOrd="0" destOrd="0" presId="urn:microsoft.com/office/officeart/2005/8/layout/chevron1"/>
    <dgm:cxn modelId="{1A952923-165A-4CFC-9097-1D4BF3B6FEE1}" type="presOf" srcId="{AEE5F268-1006-44E1-BB2E-0C33B985E978}" destId="{30964AE5-22BC-4F4C-B715-DD4059A8ED0E}" srcOrd="0" destOrd="2" presId="urn:microsoft.com/office/officeart/2005/8/layout/chevron1"/>
    <dgm:cxn modelId="{11BBD12A-257A-4660-9AAD-E6B0EA6CFB28}" srcId="{0FB382C2-852C-47D5-8D53-58BC60975BEA}" destId="{540EE819-95B4-4765-9FB7-7984B09C0FD4}" srcOrd="1" destOrd="0" parTransId="{EA999919-7E0B-4EF7-8CD0-DF404B8DC429}" sibTransId="{138FB9A9-431B-4EE3-BC44-25251D1C8556}"/>
    <dgm:cxn modelId="{4FB53D42-4B27-4301-9D9C-23183C58713D}" srcId="{A71BD9FC-F7EB-41AE-91D2-4DD44C804A4F}" destId="{F270B266-D371-466F-85FA-F56E76E796FE}" srcOrd="1" destOrd="0" parTransId="{0149A157-D16C-46D4-AAFA-CDEA6B00D8DF}" sibTransId="{65CF2118-32B7-4CF4-BB72-A6CE44C20B50}"/>
    <dgm:cxn modelId="{10E5897D-9C0A-49A2-BAB2-2FA972761FB5}" type="presOf" srcId="{09F4ABF2-D7F3-4B39-8125-EAE0F24480DE}" destId="{30964AE5-22BC-4F4C-B715-DD4059A8ED0E}" srcOrd="0" destOrd="0" presId="urn:microsoft.com/office/officeart/2005/8/layout/chevron1"/>
    <dgm:cxn modelId="{7E0B1B85-9A49-4A36-9890-2859BE70D1E9}" type="presOf" srcId="{9C0C6E16-AEB4-4EA3-8DC1-20AE08C6450E}" destId="{E903506B-A3DE-44CE-BC22-D599A8DEB2B6}" srcOrd="0" destOrd="0" presId="urn:microsoft.com/office/officeart/2005/8/layout/chevron1"/>
    <dgm:cxn modelId="{6B78608C-BDAB-4A51-BD47-E6D96471AF2F}" srcId="{0FB382C2-852C-47D5-8D53-58BC60975BEA}" destId="{AEE5F268-1006-44E1-BB2E-0C33B985E978}" srcOrd="2" destOrd="0" parTransId="{DC0E923C-4B41-4D36-A627-F45328565DD5}" sibTransId="{65766FC8-0665-4D85-9C49-751D8ADA9448}"/>
    <dgm:cxn modelId="{5E202F94-5490-499A-B5ED-90CBC95C23A1}" srcId="{A71BD9FC-F7EB-41AE-91D2-4DD44C804A4F}" destId="{9C0C6E16-AEB4-4EA3-8DC1-20AE08C6450E}" srcOrd="2" destOrd="0" parTransId="{F58E5B64-5D35-4EC1-9ADB-18BC7D84048E}" sibTransId="{A32E3363-4B49-406A-BACA-F3C76B4282E4}"/>
    <dgm:cxn modelId="{C967BE9A-4B17-4234-940C-C4262408D292}" type="presOf" srcId="{540EE819-95B4-4765-9FB7-7984B09C0FD4}" destId="{30964AE5-22BC-4F4C-B715-DD4059A8ED0E}" srcOrd="0" destOrd="1" presId="urn:microsoft.com/office/officeart/2005/8/layout/chevron1"/>
    <dgm:cxn modelId="{E8E3AEA8-C3D8-4A98-9B99-361E5F66F865}" type="presOf" srcId="{A71BD9FC-F7EB-41AE-91D2-4DD44C804A4F}" destId="{AE348DC0-5654-43D0-B898-CC04D5C32E41}" srcOrd="0" destOrd="0" presId="urn:microsoft.com/office/officeart/2005/8/layout/chevron1"/>
    <dgm:cxn modelId="{9713ADE8-FF9A-4A85-AC78-C6B78E8E4734}" type="presOf" srcId="{F270B266-D371-466F-85FA-F56E76E796FE}" destId="{7F6048D8-8725-4119-BD1C-F922585F037B}" srcOrd="0" destOrd="0" presId="urn:microsoft.com/office/officeart/2005/8/layout/chevron1"/>
    <dgm:cxn modelId="{C84502FB-21B1-43C0-A69F-7293F0C5483E}" srcId="{A71BD9FC-F7EB-41AE-91D2-4DD44C804A4F}" destId="{0FB382C2-852C-47D5-8D53-58BC60975BEA}" srcOrd="0" destOrd="0" parTransId="{1642950A-3CEE-44E9-A890-693EADC91029}" sibTransId="{CF1C5119-4A93-47CE-9B2D-23E8C67766D6}"/>
    <dgm:cxn modelId="{AEAA8E45-04AA-47C5-AB9B-EA00F8A9280E}" type="presParOf" srcId="{AE348DC0-5654-43D0-B898-CC04D5C32E41}" destId="{73690CE9-DB54-426F-84EF-9BCD7EAEA49B}" srcOrd="0" destOrd="0" presId="urn:microsoft.com/office/officeart/2005/8/layout/chevron1"/>
    <dgm:cxn modelId="{D7AF5481-B944-4D75-9349-79E0D72D3B06}" type="presParOf" srcId="{73690CE9-DB54-426F-84EF-9BCD7EAEA49B}" destId="{EFF5F88F-CBCC-446D-82C0-B87DAC921A46}" srcOrd="0" destOrd="0" presId="urn:microsoft.com/office/officeart/2005/8/layout/chevron1"/>
    <dgm:cxn modelId="{B293CCA4-137A-41F6-A887-32D5F832D9A5}" type="presParOf" srcId="{73690CE9-DB54-426F-84EF-9BCD7EAEA49B}" destId="{30964AE5-22BC-4F4C-B715-DD4059A8ED0E}" srcOrd="1" destOrd="0" presId="urn:microsoft.com/office/officeart/2005/8/layout/chevron1"/>
    <dgm:cxn modelId="{C7F8ED51-B6DB-446A-9035-BFD2326304DB}" type="presParOf" srcId="{AE348DC0-5654-43D0-B898-CC04D5C32E41}" destId="{E58F6B81-8602-4F95-BD0A-F9F5266F902D}" srcOrd="1" destOrd="0" presId="urn:microsoft.com/office/officeart/2005/8/layout/chevron1"/>
    <dgm:cxn modelId="{C06FAA48-4837-4948-A679-6F0D71B42547}" type="presParOf" srcId="{AE348DC0-5654-43D0-B898-CC04D5C32E41}" destId="{1B3DEDAE-2D84-47A1-99E7-73271DADAE17}" srcOrd="2" destOrd="0" presId="urn:microsoft.com/office/officeart/2005/8/layout/chevron1"/>
    <dgm:cxn modelId="{8A906FA7-3AC7-4191-9E3A-B88C9EFE8E39}" type="presParOf" srcId="{1B3DEDAE-2D84-47A1-99E7-73271DADAE17}" destId="{7F6048D8-8725-4119-BD1C-F922585F037B}" srcOrd="0" destOrd="0" presId="urn:microsoft.com/office/officeart/2005/8/layout/chevron1"/>
    <dgm:cxn modelId="{827D59E8-2058-4AED-9521-02B4E9921F0D}" type="presParOf" srcId="{1B3DEDAE-2D84-47A1-99E7-73271DADAE17}" destId="{7877CA12-3703-4542-B3D4-288DA79D5C88}" srcOrd="1" destOrd="0" presId="urn:microsoft.com/office/officeart/2005/8/layout/chevron1"/>
    <dgm:cxn modelId="{6C918C6A-CC1D-44AE-8199-B990D9EBB13D}" type="presParOf" srcId="{AE348DC0-5654-43D0-B898-CC04D5C32E41}" destId="{355E5EF9-E6D9-4310-B314-5FEBFCD7ACF3}" srcOrd="3" destOrd="0" presId="urn:microsoft.com/office/officeart/2005/8/layout/chevron1"/>
    <dgm:cxn modelId="{D002FC39-6772-40EA-BD53-EA3843DE4E02}" type="presParOf" srcId="{AE348DC0-5654-43D0-B898-CC04D5C32E41}" destId="{E9BA82EF-C63B-4147-BE7F-1C59617800C4}" srcOrd="4" destOrd="0" presId="urn:microsoft.com/office/officeart/2005/8/layout/chevron1"/>
    <dgm:cxn modelId="{C4EAF4AA-0EA1-4828-84A6-AE1CF970B7D3}" type="presParOf" srcId="{E9BA82EF-C63B-4147-BE7F-1C59617800C4}" destId="{E903506B-A3DE-44CE-BC22-D599A8DEB2B6}" srcOrd="0" destOrd="0" presId="urn:microsoft.com/office/officeart/2005/8/layout/chevron1"/>
    <dgm:cxn modelId="{A7C5B7ED-9AFA-41FC-820E-997FEA415111}" type="presParOf" srcId="{E9BA82EF-C63B-4147-BE7F-1C59617800C4}" destId="{49B466EF-7585-4908-8E2E-C54D5341EF9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51CDFD-F527-4D50-8E5C-3369EF56A9E0}" type="doc">
      <dgm:prSet loTypeId="urn:microsoft.com/office/officeart/2005/8/layout/vProcess5" loCatId="process" qsTypeId="urn:microsoft.com/office/officeart/2005/8/quickstyle/simple5" qsCatId="simple" csTypeId="urn:microsoft.com/office/officeart/2005/8/colors/accent3_1" csCatId="accent3"/>
      <dgm:spPr/>
      <dgm:t>
        <a:bodyPr/>
        <a:lstStyle/>
        <a:p>
          <a:endParaRPr lang="en-US"/>
        </a:p>
      </dgm:t>
    </dgm:pt>
    <dgm:pt modelId="{3000F035-C71A-4796-8B82-46D68FE9D01D}">
      <dgm:prSet/>
      <dgm:spPr/>
      <dgm:t>
        <a:bodyPr/>
        <a:lstStyle/>
        <a:p>
          <a:r>
            <a:rPr lang="en-US" dirty="0"/>
            <a:t>Biological abnormalities make people with APD </a:t>
          </a:r>
          <a:r>
            <a:rPr lang="en-US" b="1" dirty="0"/>
            <a:t>less susceptible to fear and anxiety</a:t>
          </a:r>
          <a:endParaRPr lang="en-US" dirty="0"/>
        </a:p>
      </dgm:t>
    </dgm:pt>
    <dgm:pt modelId="{5A4FCDB6-385E-4B25-8C65-F65FEA655D96}" type="parTrans" cxnId="{78068D8A-B2C8-4D77-930E-96288BA97397}">
      <dgm:prSet/>
      <dgm:spPr/>
      <dgm:t>
        <a:bodyPr/>
        <a:lstStyle/>
        <a:p>
          <a:endParaRPr lang="en-US"/>
        </a:p>
      </dgm:t>
    </dgm:pt>
    <dgm:pt modelId="{39278DD1-8118-4BA4-AEDA-506510549467}" type="sibTrans" cxnId="{78068D8A-B2C8-4D77-930E-96288BA97397}">
      <dgm:prSet/>
      <dgm:spPr/>
      <dgm:t>
        <a:bodyPr/>
        <a:lstStyle/>
        <a:p>
          <a:endParaRPr lang="en-US" dirty="0"/>
        </a:p>
      </dgm:t>
    </dgm:pt>
    <dgm:pt modelId="{48B8FBED-4165-4255-BEE8-AC06644F2A18}">
      <dgm:prSet/>
      <dgm:spPr/>
      <dgm:t>
        <a:bodyPr/>
        <a:lstStyle/>
        <a:p>
          <a:r>
            <a:rPr lang="en-US" dirty="0"/>
            <a:t>Less likely to learn from experiences involving punishment</a:t>
          </a:r>
        </a:p>
      </dgm:t>
    </dgm:pt>
    <dgm:pt modelId="{2474C9E7-EDEC-4681-8309-6E07842C75BC}" type="parTrans" cxnId="{F396A958-B8F9-42F7-ABE9-E29B1631502B}">
      <dgm:prSet/>
      <dgm:spPr/>
      <dgm:t>
        <a:bodyPr/>
        <a:lstStyle/>
        <a:p>
          <a:endParaRPr lang="en-US"/>
        </a:p>
      </dgm:t>
    </dgm:pt>
    <dgm:pt modelId="{08D0EA45-CEF1-45EF-B833-5DAE65543E84}" type="sibTrans" cxnId="{F396A958-B8F9-42F7-ABE9-E29B1631502B}">
      <dgm:prSet/>
      <dgm:spPr/>
      <dgm:t>
        <a:bodyPr/>
        <a:lstStyle/>
        <a:p>
          <a:endParaRPr lang="en-US"/>
        </a:p>
      </dgm:t>
    </dgm:pt>
    <dgm:pt modelId="{6ECBEAF0-4FE2-4981-A9F5-0D12CA058A06}">
      <dgm:prSet/>
      <dgm:spPr/>
      <dgm:t>
        <a:bodyPr/>
        <a:lstStyle/>
        <a:p>
          <a:r>
            <a:rPr lang="en-US" dirty="0"/>
            <a:t>Youth exhibiting antisocial behaviors showed </a:t>
          </a:r>
          <a:r>
            <a:rPr lang="en-US" b="1" dirty="0"/>
            <a:t>diminished reactivity in the amygdala</a:t>
          </a:r>
          <a:r>
            <a:rPr lang="en-US" dirty="0"/>
            <a:t> when shown pictures depicting fearful facial expressions</a:t>
          </a:r>
        </a:p>
      </dgm:t>
    </dgm:pt>
    <dgm:pt modelId="{5E38BE28-9F48-430D-AA00-CA439D84D200}" type="parTrans" cxnId="{4F9A8265-62A2-4A79-8E89-F64AEB3999C6}">
      <dgm:prSet/>
      <dgm:spPr/>
      <dgm:t>
        <a:bodyPr/>
        <a:lstStyle/>
        <a:p>
          <a:endParaRPr lang="en-US"/>
        </a:p>
      </dgm:t>
    </dgm:pt>
    <dgm:pt modelId="{EB758219-2BB5-49C0-994A-A225E9F98A6F}" type="sibTrans" cxnId="{4F9A8265-62A2-4A79-8E89-F64AEB3999C6}">
      <dgm:prSet/>
      <dgm:spPr/>
      <dgm:t>
        <a:bodyPr/>
        <a:lstStyle/>
        <a:p>
          <a:endParaRPr lang="en-US"/>
        </a:p>
      </dgm:t>
    </dgm:pt>
    <dgm:pt modelId="{DF306980-87D6-4ECC-AABC-48FCF0325696}" type="pres">
      <dgm:prSet presAssocID="{C451CDFD-F527-4D50-8E5C-3369EF56A9E0}" presName="outerComposite" presStyleCnt="0">
        <dgm:presLayoutVars>
          <dgm:chMax val="5"/>
          <dgm:dir/>
          <dgm:resizeHandles val="exact"/>
        </dgm:presLayoutVars>
      </dgm:prSet>
      <dgm:spPr/>
    </dgm:pt>
    <dgm:pt modelId="{5868D0C0-4A0D-4BC2-A1CA-EA99C79DF848}" type="pres">
      <dgm:prSet presAssocID="{C451CDFD-F527-4D50-8E5C-3369EF56A9E0}" presName="dummyMaxCanvas" presStyleCnt="0">
        <dgm:presLayoutVars/>
      </dgm:prSet>
      <dgm:spPr/>
    </dgm:pt>
    <dgm:pt modelId="{76D4B81C-119A-4893-B003-D8A06CFE74C3}" type="pres">
      <dgm:prSet presAssocID="{C451CDFD-F527-4D50-8E5C-3369EF56A9E0}" presName="TwoNodes_1" presStyleLbl="node1" presStyleIdx="0" presStyleCnt="2">
        <dgm:presLayoutVars>
          <dgm:bulletEnabled val="1"/>
        </dgm:presLayoutVars>
      </dgm:prSet>
      <dgm:spPr/>
    </dgm:pt>
    <dgm:pt modelId="{ABC26674-DCDC-4F44-86B0-239EFA12152F}" type="pres">
      <dgm:prSet presAssocID="{C451CDFD-F527-4D50-8E5C-3369EF56A9E0}" presName="TwoNodes_2" presStyleLbl="node1" presStyleIdx="1" presStyleCnt="2">
        <dgm:presLayoutVars>
          <dgm:bulletEnabled val="1"/>
        </dgm:presLayoutVars>
      </dgm:prSet>
      <dgm:spPr/>
    </dgm:pt>
    <dgm:pt modelId="{DE653321-74CE-4963-98FD-F7EC9569F3AB}" type="pres">
      <dgm:prSet presAssocID="{C451CDFD-F527-4D50-8E5C-3369EF56A9E0}" presName="TwoConn_1-2" presStyleLbl="fgAccFollowNode1" presStyleIdx="0" presStyleCnt="1">
        <dgm:presLayoutVars>
          <dgm:bulletEnabled val="1"/>
        </dgm:presLayoutVars>
      </dgm:prSet>
      <dgm:spPr/>
    </dgm:pt>
    <dgm:pt modelId="{E7724CDF-E7C5-40C2-AF67-D99DA61F15A5}" type="pres">
      <dgm:prSet presAssocID="{C451CDFD-F527-4D50-8E5C-3369EF56A9E0}" presName="TwoNodes_1_text" presStyleLbl="node1" presStyleIdx="1" presStyleCnt="2">
        <dgm:presLayoutVars>
          <dgm:bulletEnabled val="1"/>
        </dgm:presLayoutVars>
      </dgm:prSet>
      <dgm:spPr/>
    </dgm:pt>
    <dgm:pt modelId="{AD1008BB-F2E3-4AC2-9691-B1A0265EF225}" type="pres">
      <dgm:prSet presAssocID="{C451CDFD-F527-4D50-8E5C-3369EF56A9E0}" presName="TwoNodes_2_text" presStyleLbl="node1" presStyleIdx="1" presStyleCnt="2">
        <dgm:presLayoutVars>
          <dgm:bulletEnabled val="1"/>
        </dgm:presLayoutVars>
      </dgm:prSet>
      <dgm:spPr/>
    </dgm:pt>
  </dgm:ptLst>
  <dgm:cxnLst>
    <dgm:cxn modelId="{4126D027-6980-4B58-A4CE-E8E17042C7BD}" type="presOf" srcId="{39278DD1-8118-4BA4-AEDA-506510549467}" destId="{DE653321-74CE-4963-98FD-F7EC9569F3AB}" srcOrd="0" destOrd="0" presId="urn:microsoft.com/office/officeart/2005/8/layout/vProcess5"/>
    <dgm:cxn modelId="{19EEFC38-535B-40FB-92B5-81EFC06D765C}" type="presOf" srcId="{6ECBEAF0-4FE2-4981-A9F5-0D12CA058A06}" destId="{AD1008BB-F2E3-4AC2-9691-B1A0265EF225}" srcOrd="1" destOrd="0" presId="urn:microsoft.com/office/officeart/2005/8/layout/vProcess5"/>
    <dgm:cxn modelId="{4F9A8265-62A2-4A79-8E89-F64AEB3999C6}" srcId="{C451CDFD-F527-4D50-8E5C-3369EF56A9E0}" destId="{6ECBEAF0-4FE2-4981-A9F5-0D12CA058A06}" srcOrd="1" destOrd="0" parTransId="{5E38BE28-9F48-430D-AA00-CA439D84D200}" sibTransId="{EB758219-2BB5-49C0-994A-A225E9F98A6F}"/>
    <dgm:cxn modelId="{94D11466-B90D-458E-9442-3B6120019CD9}" type="presOf" srcId="{3000F035-C71A-4796-8B82-46D68FE9D01D}" destId="{76D4B81C-119A-4893-B003-D8A06CFE74C3}" srcOrd="0" destOrd="0" presId="urn:microsoft.com/office/officeart/2005/8/layout/vProcess5"/>
    <dgm:cxn modelId="{14A02569-4723-4AE2-941A-24F74A84C8AC}" type="presOf" srcId="{C451CDFD-F527-4D50-8E5C-3369EF56A9E0}" destId="{DF306980-87D6-4ECC-AABC-48FCF0325696}" srcOrd="0" destOrd="0" presId="urn:microsoft.com/office/officeart/2005/8/layout/vProcess5"/>
    <dgm:cxn modelId="{ED27CB54-A1C1-4871-AF1E-B87E671E32F7}" type="presOf" srcId="{48B8FBED-4165-4255-BEE8-AC06644F2A18}" destId="{76D4B81C-119A-4893-B003-D8A06CFE74C3}" srcOrd="0" destOrd="1" presId="urn:microsoft.com/office/officeart/2005/8/layout/vProcess5"/>
    <dgm:cxn modelId="{F396A958-B8F9-42F7-ABE9-E29B1631502B}" srcId="{3000F035-C71A-4796-8B82-46D68FE9D01D}" destId="{48B8FBED-4165-4255-BEE8-AC06644F2A18}" srcOrd="0" destOrd="0" parTransId="{2474C9E7-EDEC-4681-8309-6E07842C75BC}" sibTransId="{08D0EA45-CEF1-45EF-B833-5DAE65543E84}"/>
    <dgm:cxn modelId="{78068D8A-B2C8-4D77-930E-96288BA97397}" srcId="{C451CDFD-F527-4D50-8E5C-3369EF56A9E0}" destId="{3000F035-C71A-4796-8B82-46D68FE9D01D}" srcOrd="0" destOrd="0" parTransId="{5A4FCDB6-385E-4B25-8C65-F65FEA655D96}" sibTransId="{39278DD1-8118-4BA4-AEDA-506510549467}"/>
    <dgm:cxn modelId="{839EFFB4-217E-42F0-BFD2-BB629032014D}" type="presOf" srcId="{48B8FBED-4165-4255-BEE8-AC06644F2A18}" destId="{E7724CDF-E7C5-40C2-AF67-D99DA61F15A5}" srcOrd="1" destOrd="1" presId="urn:microsoft.com/office/officeart/2005/8/layout/vProcess5"/>
    <dgm:cxn modelId="{74A0E9B9-42C2-43A3-893F-1664FD9A6507}" type="presOf" srcId="{3000F035-C71A-4796-8B82-46D68FE9D01D}" destId="{E7724CDF-E7C5-40C2-AF67-D99DA61F15A5}" srcOrd="1" destOrd="0" presId="urn:microsoft.com/office/officeart/2005/8/layout/vProcess5"/>
    <dgm:cxn modelId="{40F141D9-D267-456E-AFE6-510E487D6AD6}" type="presOf" srcId="{6ECBEAF0-4FE2-4981-A9F5-0D12CA058A06}" destId="{ABC26674-DCDC-4F44-86B0-239EFA12152F}" srcOrd="0" destOrd="0" presId="urn:microsoft.com/office/officeart/2005/8/layout/vProcess5"/>
    <dgm:cxn modelId="{C32525E3-A34D-4169-8514-1BABD8147B25}" type="presParOf" srcId="{DF306980-87D6-4ECC-AABC-48FCF0325696}" destId="{5868D0C0-4A0D-4BC2-A1CA-EA99C79DF848}" srcOrd="0" destOrd="0" presId="urn:microsoft.com/office/officeart/2005/8/layout/vProcess5"/>
    <dgm:cxn modelId="{4CB1B4CD-0047-4960-8D67-2F01F1BE4F78}" type="presParOf" srcId="{DF306980-87D6-4ECC-AABC-48FCF0325696}" destId="{76D4B81C-119A-4893-B003-D8A06CFE74C3}" srcOrd="1" destOrd="0" presId="urn:microsoft.com/office/officeart/2005/8/layout/vProcess5"/>
    <dgm:cxn modelId="{7506DC59-9D5D-434D-98BD-B318B07896BF}" type="presParOf" srcId="{DF306980-87D6-4ECC-AABC-48FCF0325696}" destId="{ABC26674-DCDC-4F44-86B0-239EFA12152F}" srcOrd="2" destOrd="0" presId="urn:microsoft.com/office/officeart/2005/8/layout/vProcess5"/>
    <dgm:cxn modelId="{D31B9E22-9EE7-4EF6-A217-19CDA3892B63}" type="presParOf" srcId="{DF306980-87D6-4ECC-AABC-48FCF0325696}" destId="{DE653321-74CE-4963-98FD-F7EC9569F3AB}" srcOrd="3" destOrd="0" presId="urn:microsoft.com/office/officeart/2005/8/layout/vProcess5"/>
    <dgm:cxn modelId="{FF24FC99-B972-4BDE-BC15-69543745D292}" type="presParOf" srcId="{DF306980-87D6-4ECC-AABC-48FCF0325696}" destId="{E7724CDF-E7C5-40C2-AF67-D99DA61F15A5}" srcOrd="4" destOrd="0" presId="urn:microsoft.com/office/officeart/2005/8/layout/vProcess5"/>
    <dgm:cxn modelId="{228F4104-61D9-4641-B7BD-06FB61E3BCBE}" type="presParOf" srcId="{DF306980-87D6-4ECC-AABC-48FCF0325696}" destId="{AD1008BB-F2E3-4AC2-9691-B1A0265EF22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D864BC-3FFF-4708-8A58-C167FAA00171}" type="doc">
      <dgm:prSet loTypeId="urn:microsoft.com/office/officeart/2005/8/layout/list1" loCatId="list" qsTypeId="urn:microsoft.com/office/officeart/2005/8/quickstyle/simple3" qsCatId="simple" csTypeId="urn:microsoft.com/office/officeart/2005/8/colors/accent5_1" csCatId="accent5"/>
      <dgm:spPr/>
      <dgm:t>
        <a:bodyPr/>
        <a:lstStyle/>
        <a:p>
          <a:endParaRPr lang="en-US"/>
        </a:p>
      </dgm:t>
    </dgm:pt>
    <dgm:pt modelId="{396D8D99-CAB1-4F39-A530-16EBDA607A7D}">
      <dgm:prSet/>
      <dgm:spPr/>
      <dgm:t>
        <a:bodyPr/>
        <a:lstStyle/>
        <a:p>
          <a:r>
            <a:rPr lang="en-US" b="1" dirty="0"/>
            <a:t>Psychoanalytic perspective</a:t>
          </a:r>
          <a:endParaRPr lang="en-US" dirty="0"/>
        </a:p>
      </dgm:t>
    </dgm:pt>
    <dgm:pt modelId="{8968CF34-79C2-4D8F-87D5-8AA02AD9C242}" type="parTrans" cxnId="{3CEACDB4-3C49-4CC4-B032-6D70186A709F}">
      <dgm:prSet/>
      <dgm:spPr/>
      <dgm:t>
        <a:bodyPr/>
        <a:lstStyle/>
        <a:p>
          <a:endParaRPr lang="en-US"/>
        </a:p>
      </dgm:t>
    </dgm:pt>
    <dgm:pt modelId="{3BFBFEFF-9E10-400E-A67B-876338A9D143}" type="sibTrans" cxnId="{3CEACDB4-3C49-4CC4-B032-6D70186A709F}">
      <dgm:prSet/>
      <dgm:spPr/>
      <dgm:t>
        <a:bodyPr/>
        <a:lstStyle/>
        <a:p>
          <a:endParaRPr lang="en-US"/>
        </a:p>
      </dgm:t>
    </dgm:pt>
    <dgm:pt modelId="{0C26571F-03A2-4ED8-AE60-B989964344D3}">
      <dgm:prSet/>
      <dgm:spPr/>
      <dgm:t>
        <a:bodyPr/>
        <a:lstStyle/>
        <a:p>
          <a:r>
            <a:rPr lang="en-US" dirty="0"/>
            <a:t>Faulty superego development</a:t>
          </a:r>
        </a:p>
      </dgm:t>
    </dgm:pt>
    <dgm:pt modelId="{3F96929E-7F60-4267-B490-67518DCDE85C}" type="parTrans" cxnId="{5E71DF3D-8432-4B36-8B2A-31710D4FE4DF}">
      <dgm:prSet/>
      <dgm:spPr/>
      <dgm:t>
        <a:bodyPr/>
        <a:lstStyle/>
        <a:p>
          <a:endParaRPr lang="en-US"/>
        </a:p>
      </dgm:t>
    </dgm:pt>
    <dgm:pt modelId="{913229DB-05D5-4170-A983-ECEA20A64350}" type="sibTrans" cxnId="{5E71DF3D-8432-4B36-8B2A-31710D4FE4DF}">
      <dgm:prSet/>
      <dgm:spPr/>
      <dgm:t>
        <a:bodyPr/>
        <a:lstStyle/>
        <a:p>
          <a:endParaRPr lang="en-US"/>
        </a:p>
      </dgm:t>
    </dgm:pt>
    <dgm:pt modelId="{C2BD86B4-91AE-49FE-B336-5B181D3FECAA}">
      <dgm:prSet/>
      <dgm:spPr/>
      <dgm:t>
        <a:bodyPr/>
        <a:lstStyle/>
        <a:p>
          <a:r>
            <a:rPr lang="en-US" b="1" dirty="0"/>
            <a:t>Learning perspective</a:t>
          </a:r>
          <a:endParaRPr lang="en-US" dirty="0"/>
        </a:p>
      </dgm:t>
    </dgm:pt>
    <dgm:pt modelId="{D24E75F7-FBC5-4AE3-834F-F32D3501B365}" type="parTrans" cxnId="{3F132058-95F6-4254-BDF0-4F13018C2849}">
      <dgm:prSet/>
      <dgm:spPr/>
      <dgm:t>
        <a:bodyPr/>
        <a:lstStyle/>
        <a:p>
          <a:endParaRPr lang="en-US"/>
        </a:p>
      </dgm:t>
    </dgm:pt>
    <dgm:pt modelId="{31DDDAE5-1924-461F-A496-3659C538266F}" type="sibTrans" cxnId="{3F132058-95F6-4254-BDF0-4F13018C2849}">
      <dgm:prSet/>
      <dgm:spPr/>
      <dgm:t>
        <a:bodyPr/>
        <a:lstStyle/>
        <a:p>
          <a:endParaRPr lang="en-US"/>
        </a:p>
      </dgm:t>
    </dgm:pt>
    <dgm:pt modelId="{CC6BBDF5-59C6-4CEC-9079-01E2092477EC}">
      <dgm:prSet/>
      <dgm:spPr/>
      <dgm:t>
        <a:bodyPr/>
        <a:lstStyle/>
        <a:p>
          <a:r>
            <a:rPr lang="en-US" dirty="0"/>
            <a:t>Lack of positive role models</a:t>
          </a:r>
        </a:p>
      </dgm:t>
    </dgm:pt>
    <dgm:pt modelId="{442BE6ED-212D-414A-AD25-9B9A2B5204E8}" type="parTrans" cxnId="{D2C9437A-5D43-44C5-8803-39EC1D04C7BD}">
      <dgm:prSet/>
      <dgm:spPr/>
      <dgm:t>
        <a:bodyPr/>
        <a:lstStyle/>
        <a:p>
          <a:endParaRPr lang="en-US"/>
        </a:p>
      </dgm:t>
    </dgm:pt>
    <dgm:pt modelId="{86B471D8-2DC6-4514-BEDF-D7BE4CB65D6F}" type="sibTrans" cxnId="{D2C9437A-5D43-44C5-8803-39EC1D04C7BD}">
      <dgm:prSet/>
      <dgm:spPr/>
      <dgm:t>
        <a:bodyPr/>
        <a:lstStyle/>
        <a:p>
          <a:endParaRPr lang="en-US"/>
        </a:p>
      </dgm:t>
    </dgm:pt>
    <dgm:pt modelId="{C2106F74-D88A-4933-B9C2-B45990694C56}">
      <dgm:prSet/>
      <dgm:spPr/>
      <dgm:t>
        <a:bodyPr/>
        <a:lstStyle/>
        <a:p>
          <a:r>
            <a:rPr lang="en-US" dirty="0"/>
            <a:t>Type of punishment may influence learning</a:t>
          </a:r>
        </a:p>
      </dgm:t>
    </dgm:pt>
    <dgm:pt modelId="{606E2DB0-9492-4E44-ABD9-736E0AC195CC}" type="parTrans" cxnId="{CF5AA4A8-D22B-4692-9BED-212BED1BB938}">
      <dgm:prSet/>
      <dgm:spPr/>
      <dgm:t>
        <a:bodyPr/>
        <a:lstStyle/>
        <a:p>
          <a:endParaRPr lang="en-US"/>
        </a:p>
      </dgm:t>
    </dgm:pt>
    <dgm:pt modelId="{C772A780-772A-47A1-9636-E34B0D1F8B75}" type="sibTrans" cxnId="{CF5AA4A8-D22B-4692-9BED-212BED1BB938}">
      <dgm:prSet/>
      <dgm:spPr/>
      <dgm:t>
        <a:bodyPr/>
        <a:lstStyle/>
        <a:p>
          <a:endParaRPr lang="en-US"/>
        </a:p>
      </dgm:t>
    </dgm:pt>
    <dgm:pt modelId="{0D40E81B-2A01-4956-8027-AABF3B889B93}">
      <dgm:prSet/>
      <dgm:spPr/>
      <dgm:t>
        <a:bodyPr/>
        <a:lstStyle/>
        <a:p>
          <a:r>
            <a:rPr lang="en-US" dirty="0"/>
            <a:t>See next chart – responsive to monetary loss</a:t>
          </a:r>
        </a:p>
      </dgm:t>
    </dgm:pt>
    <dgm:pt modelId="{614C2103-5C33-48BC-B2F6-EDC63E940179}" type="parTrans" cxnId="{48B42DEA-94BD-4B2C-83F8-D2CC2BAB5C3E}">
      <dgm:prSet/>
      <dgm:spPr/>
      <dgm:t>
        <a:bodyPr/>
        <a:lstStyle/>
        <a:p>
          <a:endParaRPr lang="en-US"/>
        </a:p>
      </dgm:t>
    </dgm:pt>
    <dgm:pt modelId="{9052B8C0-E15D-4C50-9463-A53D786B3049}" type="sibTrans" cxnId="{48B42DEA-94BD-4B2C-83F8-D2CC2BAB5C3E}">
      <dgm:prSet/>
      <dgm:spPr/>
      <dgm:t>
        <a:bodyPr/>
        <a:lstStyle/>
        <a:p>
          <a:endParaRPr lang="en-US"/>
        </a:p>
      </dgm:t>
    </dgm:pt>
    <dgm:pt modelId="{BD06FCBE-371C-4301-B42B-3307EA92BCDC}" type="pres">
      <dgm:prSet presAssocID="{FED864BC-3FFF-4708-8A58-C167FAA00171}" presName="linear" presStyleCnt="0">
        <dgm:presLayoutVars>
          <dgm:dir/>
          <dgm:animLvl val="lvl"/>
          <dgm:resizeHandles val="exact"/>
        </dgm:presLayoutVars>
      </dgm:prSet>
      <dgm:spPr/>
    </dgm:pt>
    <dgm:pt modelId="{C2FA74BD-2CBF-462E-9701-9FE9E9AFD1CE}" type="pres">
      <dgm:prSet presAssocID="{396D8D99-CAB1-4F39-A530-16EBDA607A7D}" presName="parentLin" presStyleCnt="0"/>
      <dgm:spPr/>
    </dgm:pt>
    <dgm:pt modelId="{F707AF64-E3FC-442A-81BE-1CB26423E62A}" type="pres">
      <dgm:prSet presAssocID="{396D8D99-CAB1-4F39-A530-16EBDA607A7D}" presName="parentLeftMargin" presStyleLbl="node1" presStyleIdx="0" presStyleCnt="2"/>
      <dgm:spPr/>
    </dgm:pt>
    <dgm:pt modelId="{7B8041F3-9B5E-41FD-8553-734802DED6C7}" type="pres">
      <dgm:prSet presAssocID="{396D8D99-CAB1-4F39-A530-16EBDA607A7D}" presName="parentText" presStyleLbl="node1" presStyleIdx="0" presStyleCnt="2">
        <dgm:presLayoutVars>
          <dgm:chMax val="0"/>
          <dgm:bulletEnabled val="1"/>
        </dgm:presLayoutVars>
      </dgm:prSet>
      <dgm:spPr/>
    </dgm:pt>
    <dgm:pt modelId="{71A687D4-AD87-43AB-B787-1C6E2D9D7861}" type="pres">
      <dgm:prSet presAssocID="{396D8D99-CAB1-4F39-A530-16EBDA607A7D}" presName="negativeSpace" presStyleCnt="0"/>
      <dgm:spPr/>
    </dgm:pt>
    <dgm:pt modelId="{C3814B25-DB97-40D0-9C7D-4DCD4BB2AFD0}" type="pres">
      <dgm:prSet presAssocID="{396D8D99-CAB1-4F39-A530-16EBDA607A7D}" presName="childText" presStyleLbl="conFgAcc1" presStyleIdx="0" presStyleCnt="2">
        <dgm:presLayoutVars>
          <dgm:bulletEnabled val="1"/>
        </dgm:presLayoutVars>
      </dgm:prSet>
      <dgm:spPr/>
    </dgm:pt>
    <dgm:pt modelId="{C4E19646-12EB-4B03-9FFB-4732A049840E}" type="pres">
      <dgm:prSet presAssocID="{3BFBFEFF-9E10-400E-A67B-876338A9D143}" presName="spaceBetweenRectangles" presStyleCnt="0"/>
      <dgm:spPr/>
    </dgm:pt>
    <dgm:pt modelId="{CBE9B7AC-FC42-4EDC-9756-238DEA4C4BE7}" type="pres">
      <dgm:prSet presAssocID="{C2BD86B4-91AE-49FE-B336-5B181D3FECAA}" presName="parentLin" presStyleCnt="0"/>
      <dgm:spPr/>
    </dgm:pt>
    <dgm:pt modelId="{E88D6121-1228-4B12-A0AB-0D37F0AA975A}" type="pres">
      <dgm:prSet presAssocID="{C2BD86B4-91AE-49FE-B336-5B181D3FECAA}" presName="parentLeftMargin" presStyleLbl="node1" presStyleIdx="0" presStyleCnt="2"/>
      <dgm:spPr/>
    </dgm:pt>
    <dgm:pt modelId="{BE633DE3-97EF-43FD-830E-129F9997555D}" type="pres">
      <dgm:prSet presAssocID="{C2BD86B4-91AE-49FE-B336-5B181D3FECAA}" presName="parentText" presStyleLbl="node1" presStyleIdx="1" presStyleCnt="2">
        <dgm:presLayoutVars>
          <dgm:chMax val="0"/>
          <dgm:bulletEnabled val="1"/>
        </dgm:presLayoutVars>
      </dgm:prSet>
      <dgm:spPr/>
    </dgm:pt>
    <dgm:pt modelId="{E73D9C99-18EA-4449-B451-82033BE9DF41}" type="pres">
      <dgm:prSet presAssocID="{C2BD86B4-91AE-49FE-B336-5B181D3FECAA}" presName="negativeSpace" presStyleCnt="0"/>
      <dgm:spPr/>
    </dgm:pt>
    <dgm:pt modelId="{7536E6D3-F3D4-4423-B9C0-29D3CDDACD8D}" type="pres">
      <dgm:prSet presAssocID="{C2BD86B4-91AE-49FE-B336-5B181D3FECAA}" presName="childText" presStyleLbl="conFgAcc1" presStyleIdx="1" presStyleCnt="2">
        <dgm:presLayoutVars>
          <dgm:bulletEnabled val="1"/>
        </dgm:presLayoutVars>
      </dgm:prSet>
      <dgm:spPr/>
    </dgm:pt>
  </dgm:ptLst>
  <dgm:cxnLst>
    <dgm:cxn modelId="{42BF9D04-8AA3-43A8-8033-285692A96637}" type="presOf" srcId="{0D40E81B-2A01-4956-8027-AABF3B889B93}" destId="{7536E6D3-F3D4-4423-B9C0-29D3CDDACD8D}" srcOrd="0" destOrd="2" presId="urn:microsoft.com/office/officeart/2005/8/layout/list1"/>
    <dgm:cxn modelId="{71EED91A-E7D8-4FAB-AF2F-29CFA7CCB879}" type="presOf" srcId="{C2BD86B4-91AE-49FE-B336-5B181D3FECAA}" destId="{BE633DE3-97EF-43FD-830E-129F9997555D}" srcOrd="1" destOrd="0" presId="urn:microsoft.com/office/officeart/2005/8/layout/list1"/>
    <dgm:cxn modelId="{EF5ED327-8879-4C81-9B84-66774A369A97}" type="presOf" srcId="{C2106F74-D88A-4933-B9C2-B45990694C56}" destId="{7536E6D3-F3D4-4423-B9C0-29D3CDDACD8D}" srcOrd="0" destOrd="1" presId="urn:microsoft.com/office/officeart/2005/8/layout/list1"/>
    <dgm:cxn modelId="{699C0735-EA57-4E66-BD46-5A316A516777}" type="presOf" srcId="{0C26571F-03A2-4ED8-AE60-B989964344D3}" destId="{C3814B25-DB97-40D0-9C7D-4DCD4BB2AFD0}" srcOrd="0" destOrd="0" presId="urn:microsoft.com/office/officeart/2005/8/layout/list1"/>
    <dgm:cxn modelId="{5E71DF3D-8432-4B36-8B2A-31710D4FE4DF}" srcId="{396D8D99-CAB1-4F39-A530-16EBDA607A7D}" destId="{0C26571F-03A2-4ED8-AE60-B989964344D3}" srcOrd="0" destOrd="0" parTransId="{3F96929E-7F60-4267-B490-67518DCDE85C}" sibTransId="{913229DB-05D5-4170-A983-ECEA20A64350}"/>
    <dgm:cxn modelId="{EAC14F63-40BC-46CC-8732-F29E74DCB808}" type="presOf" srcId="{CC6BBDF5-59C6-4CEC-9079-01E2092477EC}" destId="{7536E6D3-F3D4-4423-B9C0-29D3CDDACD8D}" srcOrd="0" destOrd="0" presId="urn:microsoft.com/office/officeart/2005/8/layout/list1"/>
    <dgm:cxn modelId="{D3300A4A-8A2F-4498-8D3E-814864571A32}" type="presOf" srcId="{C2BD86B4-91AE-49FE-B336-5B181D3FECAA}" destId="{E88D6121-1228-4B12-A0AB-0D37F0AA975A}" srcOrd="0" destOrd="0" presId="urn:microsoft.com/office/officeart/2005/8/layout/list1"/>
    <dgm:cxn modelId="{3F132058-95F6-4254-BDF0-4F13018C2849}" srcId="{FED864BC-3FFF-4708-8A58-C167FAA00171}" destId="{C2BD86B4-91AE-49FE-B336-5B181D3FECAA}" srcOrd="1" destOrd="0" parTransId="{D24E75F7-FBC5-4AE3-834F-F32D3501B365}" sibTransId="{31DDDAE5-1924-461F-A496-3659C538266F}"/>
    <dgm:cxn modelId="{D2C9437A-5D43-44C5-8803-39EC1D04C7BD}" srcId="{C2BD86B4-91AE-49FE-B336-5B181D3FECAA}" destId="{CC6BBDF5-59C6-4CEC-9079-01E2092477EC}" srcOrd="0" destOrd="0" parTransId="{442BE6ED-212D-414A-AD25-9B9A2B5204E8}" sibTransId="{86B471D8-2DC6-4514-BEDF-D7BE4CB65D6F}"/>
    <dgm:cxn modelId="{0170C483-C33E-45A4-8C14-A5B779DA9B9D}" type="presOf" srcId="{396D8D99-CAB1-4F39-A530-16EBDA607A7D}" destId="{7B8041F3-9B5E-41FD-8553-734802DED6C7}" srcOrd="1" destOrd="0" presId="urn:microsoft.com/office/officeart/2005/8/layout/list1"/>
    <dgm:cxn modelId="{7CC7839F-B225-48E1-B509-39DCE2159DA9}" type="presOf" srcId="{FED864BC-3FFF-4708-8A58-C167FAA00171}" destId="{BD06FCBE-371C-4301-B42B-3307EA92BCDC}" srcOrd="0" destOrd="0" presId="urn:microsoft.com/office/officeart/2005/8/layout/list1"/>
    <dgm:cxn modelId="{CF5AA4A8-D22B-4692-9BED-212BED1BB938}" srcId="{C2BD86B4-91AE-49FE-B336-5B181D3FECAA}" destId="{C2106F74-D88A-4933-B9C2-B45990694C56}" srcOrd="1" destOrd="0" parTransId="{606E2DB0-9492-4E44-ABD9-736E0AC195CC}" sibTransId="{C772A780-772A-47A1-9636-E34B0D1F8B75}"/>
    <dgm:cxn modelId="{3CEACDB4-3C49-4CC4-B032-6D70186A709F}" srcId="{FED864BC-3FFF-4708-8A58-C167FAA00171}" destId="{396D8D99-CAB1-4F39-A530-16EBDA607A7D}" srcOrd="0" destOrd="0" parTransId="{8968CF34-79C2-4D8F-87D5-8AA02AD9C242}" sibTransId="{3BFBFEFF-9E10-400E-A67B-876338A9D143}"/>
    <dgm:cxn modelId="{67264FCB-3288-40CD-A559-072E167F1825}" type="presOf" srcId="{396D8D99-CAB1-4F39-A530-16EBDA607A7D}" destId="{F707AF64-E3FC-442A-81BE-1CB26423E62A}" srcOrd="0" destOrd="0" presId="urn:microsoft.com/office/officeart/2005/8/layout/list1"/>
    <dgm:cxn modelId="{48B42DEA-94BD-4B2C-83F8-D2CC2BAB5C3E}" srcId="{C2106F74-D88A-4933-B9C2-B45990694C56}" destId="{0D40E81B-2A01-4956-8027-AABF3B889B93}" srcOrd="0" destOrd="0" parTransId="{614C2103-5C33-48BC-B2F6-EDC63E940179}" sibTransId="{9052B8C0-E15D-4C50-9463-A53D786B3049}"/>
    <dgm:cxn modelId="{D6D2AC18-EF7F-44EE-B28F-7837DFDDEFC3}" type="presParOf" srcId="{BD06FCBE-371C-4301-B42B-3307EA92BCDC}" destId="{C2FA74BD-2CBF-462E-9701-9FE9E9AFD1CE}" srcOrd="0" destOrd="0" presId="urn:microsoft.com/office/officeart/2005/8/layout/list1"/>
    <dgm:cxn modelId="{82CBC340-81C9-4734-B2E5-B43C497D5712}" type="presParOf" srcId="{C2FA74BD-2CBF-462E-9701-9FE9E9AFD1CE}" destId="{F707AF64-E3FC-442A-81BE-1CB26423E62A}" srcOrd="0" destOrd="0" presId="urn:microsoft.com/office/officeart/2005/8/layout/list1"/>
    <dgm:cxn modelId="{766E2358-406B-4CB5-BA8D-321F0AC14BC2}" type="presParOf" srcId="{C2FA74BD-2CBF-462E-9701-9FE9E9AFD1CE}" destId="{7B8041F3-9B5E-41FD-8553-734802DED6C7}" srcOrd="1" destOrd="0" presId="urn:microsoft.com/office/officeart/2005/8/layout/list1"/>
    <dgm:cxn modelId="{804FED4A-842A-4EE9-A9FB-1971A97342C4}" type="presParOf" srcId="{BD06FCBE-371C-4301-B42B-3307EA92BCDC}" destId="{71A687D4-AD87-43AB-B787-1C6E2D9D7861}" srcOrd="1" destOrd="0" presId="urn:microsoft.com/office/officeart/2005/8/layout/list1"/>
    <dgm:cxn modelId="{59D9D9C5-5889-43C6-A0AD-1B999BE81E3C}" type="presParOf" srcId="{BD06FCBE-371C-4301-B42B-3307EA92BCDC}" destId="{C3814B25-DB97-40D0-9C7D-4DCD4BB2AFD0}" srcOrd="2" destOrd="0" presId="urn:microsoft.com/office/officeart/2005/8/layout/list1"/>
    <dgm:cxn modelId="{ABCE4B23-30B8-4037-B175-C2AE4C193039}" type="presParOf" srcId="{BD06FCBE-371C-4301-B42B-3307EA92BCDC}" destId="{C4E19646-12EB-4B03-9FFB-4732A049840E}" srcOrd="3" destOrd="0" presId="urn:microsoft.com/office/officeart/2005/8/layout/list1"/>
    <dgm:cxn modelId="{79BAF170-76A3-489B-90AB-81FEEA33B2C5}" type="presParOf" srcId="{BD06FCBE-371C-4301-B42B-3307EA92BCDC}" destId="{CBE9B7AC-FC42-4EDC-9756-238DEA4C4BE7}" srcOrd="4" destOrd="0" presId="urn:microsoft.com/office/officeart/2005/8/layout/list1"/>
    <dgm:cxn modelId="{65970552-D1CB-425F-A762-1463E4E4B701}" type="presParOf" srcId="{CBE9B7AC-FC42-4EDC-9756-238DEA4C4BE7}" destId="{E88D6121-1228-4B12-A0AB-0D37F0AA975A}" srcOrd="0" destOrd="0" presId="urn:microsoft.com/office/officeart/2005/8/layout/list1"/>
    <dgm:cxn modelId="{CAD993D0-420D-45D3-AFE2-D643E69AC504}" type="presParOf" srcId="{CBE9B7AC-FC42-4EDC-9756-238DEA4C4BE7}" destId="{BE633DE3-97EF-43FD-830E-129F9997555D}" srcOrd="1" destOrd="0" presId="urn:microsoft.com/office/officeart/2005/8/layout/list1"/>
    <dgm:cxn modelId="{C8285DC6-B986-483A-8E01-FFC05D635B1A}" type="presParOf" srcId="{BD06FCBE-371C-4301-B42B-3307EA92BCDC}" destId="{E73D9C99-18EA-4449-B451-82033BE9DF41}" srcOrd="5" destOrd="0" presId="urn:microsoft.com/office/officeart/2005/8/layout/list1"/>
    <dgm:cxn modelId="{965883B4-9DED-42F9-B764-16BB757CF9AC}" type="presParOf" srcId="{BD06FCBE-371C-4301-B42B-3307EA92BCDC}" destId="{7536E6D3-F3D4-4423-B9C0-29D3CDDACD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F506DA-4788-4F5B-9D87-3D2B7DC0C478}" type="doc">
      <dgm:prSet loTypeId="urn:microsoft.com/office/officeart/2005/8/layout/list1" loCatId="list" qsTypeId="urn:microsoft.com/office/officeart/2005/8/quickstyle/simple4" qsCatId="simple" csTypeId="urn:microsoft.com/office/officeart/2005/8/colors/accent0_2" csCatId="mainScheme"/>
      <dgm:spPr/>
      <dgm:t>
        <a:bodyPr/>
        <a:lstStyle/>
        <a:p>
          <a:endParaRPr lang="en-US"/>
        </a:p>
      </dgm:t>
    </dgm:pt>
    <dgm:pt modelId="{CD09C106-9222-44F5-8E9C-B4DA2A019AEC}">
      <dgm:prSet/>
      <dgm:spPr/>
      <dgm:t>
        <a:bodyPr/>
        <a:lstStyle/>
        <a:p>
          <a:r>
            <a:rPr lang="en-US" b="1" dirty="0"/>
            <a:t>Gender</a:t>
          </a:r>
          <a:endParaRPr lang="en-US" dirty="0"/>
        </a:p>
      </dgm:t>
    </dgm:pt>
    <dgm:pt modelId="{5109097C-B799-46D1-B196-79F8518A0811}" type="parTrans" cxnId="{1994CABB-AC27-4408-8C69-FC13FE601EBF}">
      <dgm:prSet/>
      <dgm:spPr/>
      <dgm:t>
        <a:bodyPr/>
        <a:lstStyle/>
        <a:p>
          <a:endParaRPr lang="en-US"/>
        </a:p>
      </dgm:t>
    </dgm:pt>
    <dgm:pt modelId="{CD57D070-DAD7-460F-9881-5C8D0CB3D785}" type="sibTrans" cxnId="{1994CABB-AC27-4408-8C69-FC13FE601EBF}">
      <dgm:prSet/>
      <dgm:spPr/>
      <dgm:t>
        <a:bodyPr/>
        <a:lstStyle/>
        <a:p>
          <a:endParaRPr lang="en-US"/>
        </a:p>
      </dgm:t>
    </dgm:pt>
    <dgm:pt modelId="{ADE31133-F6BD-4B72-AD2C-B7CC5618D9FB}">
      <dgm:prSet/>
      <dgm:spPr/>
      <dgm:t>
        <a:bodyPr/>
        <a:lstStyle/>
        <a:p>
          <a:r>
            <a:rPr lang="en-US" dirty="0"/>
            <a:t>Men more likely to exhibit characteristics of APD</a:t>
          </a:r>
        </a:p>
      </dgm:t>
    </dgm:pt>
    <dgm:pt modelId="{B6A7884B-C693-44B2-8A8F-0A23CBBDA951}" type="parTrans" cxnId="{8D18F3CF-23F0-42FA-8143-9565426F5700}">
      <dgm:prSet/>
      <dgm:spPr/>
      <dgm:t>
        <a:bodyPr/>
        <a:lstStyle/>
        <a:p>
          <a:endParaRPr lang="en-US"/>
        </a:p>
      </dgm:t>
    </dgm:pt>
    <dgm:pt modelId="{3622871F-0588-4DC0-BB37-5227BD33E479}" type="sibTrans" cxnId="{8D18F3CF-23F0-42FA-8143-9565426F5700}">
      <dgm:prSet/>
      <dgm:spPr/>
      <dgm:t>
        <a:bodyPr/>
        <a:lstStyle/>
        <a:p>
          <a:endParaRPr lang="en-US"/>
        </a:p>
      </dgm:t>
    </dgm:pt>
    <dgm:pt modelId="{0F4F785B-C64E-4584-8349-C67BAB989EDB}">
      <dgm:prSet/>
      <dgm:spPr/>
      <dgm:t>
        <a:bodyPr/>
        <a:lstStyle/>
        <a:p>
          <a:r>
            <a:rPr lang="en-US" dirty="0"/>
            <a:t>Traditional gender-role training accepts or encourages aggression in boys but not girls</a:t>
          </a:r>
        </a:p>
      </dgm:t>
    </dgm:pt>
    <dgm:pt modelId="{3DE5AF24-F240-41FA-82FF-189F39FC3B40}" type="parTrans" cxnId="{B8A2517B-566C-4F2F-AC22-32620CA8ED5E}">
      <dgm:prSet/>
      <dgm:spPr/>
      <dgm:t>
        <a:bodyPr/>
        <a:lstStyle/>
        <a:p>
          <a:endParaRPr lang="en-US"/>
        </a:p>
      </dgm:t>
    </dgm:pt>
    <dgm:pt modelId="{584332DA-91FF-48E6-A1D2-88DEA0AB35B7}" type="sibTrans" cxnId="{B8A2517B-566C-4F2F-AC22-32620CA8ED5E}">
      <dgm:prSet/>
      <dgm:spPr/>
      <dgm:t>
        <a:bodyPr/>
        <a:lstStyle/>
        <a:p>
          <a:endParaRPr lang="en-US"/>
        </a:p>
      </dgm:t>
    </dgm:pt>
    <dgm:pt modelId="{9617AE04-D084-47AC-9C2D-D9DC9C8A3A24}">
      <dgm:prSet/>
      <dgm:spPr/>
      <dgm:t>
        <a:bodyPr/>
        <a:lstStyle/>
        <a:p>
          <a:r>
            <a:rPr lang="en-US" b="1" dirty="0"/>
            <a:t>Cultural Values in the U.S.</a:t>
          </a:r>
          <a:endParaRPr lang="en-US" dirty="0"/>
        </a:p>
      </dgm:t>
    </dgm:pt>
    <dgm:pt modelId="{F29CCCCD-261A-4F5F-BD5C-140B7C0D9083}" type="parTrans" cxnId="{7A7FBEF2-B5C1-4C8F-B6D3-ADD73AF502DD}">
      <dgm:prSet/>
      <dgm:spPr/>
      <dgm:t>
        <a:bodyPr/>
        <a:lstStyle/>
        <a:p>
          <a:endParaRPr lang="en-US"/>
        </a:p>
      </dgm:t>
    </dgm:pt>
    <dgm:pt modelId="{DDF47EBB-3FCB-4F0E-87D8-9C90A5D66D82}" type="sibTrans" cxnId="{7A7FBEF2-B5C1-4C8F-B6D3-ADD73AF502DD}">
      <dgm:prSet/>
      <dgm:spPr/>
      <dgm:t>
        <a:bodyPr/>
        <a:lstStyle/>
        <a:p>
          <a:endParaRPr lang="en-US"/>
        </a:p>
      </dgm:t>
    </dgm:pt>
    <dgm:pt modelId="{8F895B98-9D9B-4AC2-B964-272B37B6ABE9}">
      <dgm:prSet/>
      <dgm:spPr/>
      <dgm:t>
        <a:bodyPr/>
        <a:lstStyle/>
        <a:p>
          <a:r>
            <a:rPr lang="en-US" dirty="0"/>
            <a:t>Individualism and independence viewed as aspects of healthy function</a:t>
          </a:r>
        </a:p>
      </dgm:t>
    </dgm:pt>
    <dgm:pt modelId="{AAFF332C-BDB1-462D-AA35-2FFC073E50E5}" type="parTrans" cxnId="{3C1D6922-059F-4605-8419-5F619AA6D8CA}">
      <dgm:prSet/>
      <dgm:spPr/>
      <dgm:t>
        <a:bodyPr/>
        <a:lstStyle/>
        <a:p>
          <a:endParaRPr lang="en-US"/>
        </a:p>
      </dgm:t>
    </dgm:pt>
    <dgm:pt modelId="{D6CBDE80-3EDA-4F9F-87B6-87D35775C5AF}" type="sibTrans" cxnId="{3C1D6922-059F-4605-8419-5F619AA6D8CA}">
      <dgm:prSet/>
      <dgm:spPr/>
      <dgm:t>
        <a:bodyPr/>
        <a:lstStyle/>
        <a:p>
          <a:endParaRPr lang="en-US"/>
        </a:p>
      </dgm:t>
    </dgm:pt>
    <dgm:pt modelId="{4D16F279-C868-4C04-BE61-5ED102F2715F}">
      <dgm:prSet/>
      <dgm:spPr/>
      <dgm:t>
        <a:bodyPr/>
        <a:lstStyle/>
        <a:p>
          <a:r>
            <a:rPr lang="en-US" dirty="0"/>
            <a:t>Idea that people can and should control their own lives</a:t>
          </a:r>
        </a:p>
      </dgm:t>
    </dgm:pt>
    <dgm:pt modelId="{1977EF6C-9AAD-4015-9912-0DDC8F890B92}" type="parTrans" cxnId="{C6E71549-B86D-4792-BE0D-645148C9D789}">
      <dgm:prSet/>
      <dgm:spPr/>
      <dgm:t>
        <a:bodyPr/>
        <a:lstStyle/>
        <a:p>
          <a:endParaRPr lang="en-US"/>
        </a:p>
      </dgm:t>
    </dgm:pt>
    <dgm:pt modelId="{51C59C6E-B7D5-47B6-B2EC-58E8B804AADE}" type="sibTrans" cxnId="{C6E71549-B86D-4792-BE0D-645148C9D789}">
      <dgm:prSet/>
      <dgm:spPr/>
      <dgm:t>
        <a:bodyPr/>
        <a:lstStyle/>
        <a:p>
          <a:endParaRPr lang="en-US"/>
        </a:p>
      </dgm:t>
    </dgm:pt>
    <dgm:pt modelId="{3CD2367C-39E8-4367-84E3-CDED75521653}">
      <dgm:prSet/>
      <dgm:spPr/>
      <dgm:t>
        <a:bodyPr/>
        <a:lstStyle/>
        <a:p>
          <a:r>
            <a:rPr lang="en-US" dirty="0"/>
            <a:t>Q: Does that lead to underdx of Antisocial pd?</a:t>
          </a:r>
        </a:p>
      </dgm:t>
    </dgm:pt>
    <dgm:pt modelId="{4616985F-E7A4-4E64-8677-9D2359FBD6CF}" type="parTrans" cxnId="{C3D8EA0E-5E03-4B9E-9CBE-3939733024D9}">
      <dgm:prSet/>
      <dgm:spPr/>
      <dgm:t>
        <a:bodyPr/>
        <a:lstStyle/>
        <a:p>
          <a:endParaRPr lang="en-US"/>
        </a:p>
      </dgm:t>
    </dgm:pt>
    <dgm:pt modelId="{70FD1DC6-6309-4374-B6AB-965A12F75107}" type="sibTrans" cxnId="{C3D8EA0E-5E03-4B9E-9CBE-3939733024D9}">
      <dgm:prSet/>
      <dgm:spPr/>
      <dgm:t>
        <a:bodyPr/>
        <a:lstStyle/>
        <a:p>
          <a:endParaRPr lang="en-US"/>
        </a:p>
      </dgm:t>
    </dgm:pt>
    <dgm:pt modelId="{4B43D6EA-F5C8-4F1F-8CD6-3A5BBB5AA53D}" type="pres">
      <dgm:prSet presAssocID="{F0F506DA-4788-4F5B-9D87-3D2B7DC0C478}" presName="linear" presStyleCnt="0">
        <dgm:presLayoutVars>
          <dgm:dir/>
          <dgm:animLvl val="lvl"/>
          <dgm:resizeHandles val="exact"/>
        </dgm:presLayoutVars>
      </dgm:prSet>
      <dgm:spPr/>
    </dgm:pt>
    <dgm:pt modelId="{E54ABC73-7E06-4592-8DF4-6395D02A097D}" type="pres">
      <dgm:prSet presAssocID="{CD09C106-9222-44F5-8E9C-B4DA2A019AEC}" presName="parentLin" presStyleCnt="0"/>
      <dgm:spPr/>
    </dgm:pt>
    <dgm:pt modelId="{18C177E1-D53C-4ECC-8533-15A046ED78B0}" type="pres">
      <dgm:prSet presAssocID="{CD09C106-9222-44F5-8E9C-B4DA2A019AEC}" presName="parentLeftMargin" presStyleLbl="node1" presStyleIdx="0" presStyleCnt="2"/>
      <dgm:spPr/>
    </dgm:pt>
    <dgm:pt modelId="{19E07BA4-836F-4C4E-95BD-CD63FD29C735}" type="pres">
      <dgm:prSet presAssocID="{CD09C106-9222-44F5-8E9C-B4DA2A019AEC}" presName="parentText" presStyleLbl="node1" presStyleIdx="0" presStyleCnt="2">
        <dgm:presLayoutVars>
          <dgm:chMax val="0"/>
          <dgm:bulletEnabled val="1"/>
        </dgm:presLayoutVars>
      </dgm:prSet>
      <dgm:spPr/>
    </dgm:pt>
    <dgm:pt modelId="{85F7E501-7955-4C04-887E-54B02326B142}" type="pres">
      <dgm:prSet presAssocID="{CD09C106-9222-44F5-8E9C-B4DA2A019AEC}" presName="negativeSpace" presStyleCnt="0"/>
      <dgm:spPr/>
    </dgm:pt>
    <dgm:pt modelId="{CCC49E27-CFA9-4E70-86E9-8DC9D8C0950E}" type="pres">
      <dgm:prSet presAssocID="{CD09C106-9222-44F5-8E9C-B4DA2A019AEC}" presName="childText" presStyleLbl="conFgAcc1" presStyleIdx="0" presStyleCnt="2">
        <dgm:presLayoutVars>
          <dgm:bulletEnabled val="1"/>
        </dgm:presLayoutVars>
      </dgm:prSet>
      <dgm:spPr/>
    </dgm:pt>
    <dgm:pt modelId="{25401138-A1B3-4D50-B980-90828E5CCAD6}" type="pres">
      <dgm:prSet presAssocID="{CD57D070-DAD7-460F-9881-5C8D0CB3D785}" presName="spaceBetweenRectangles" presStyleCnt="0"/>
      <dgm:spPr/>
    </dgm:pt>
    <dgm:pt modelId="{B3C13A1D-6EF7-4795-8836-8E71C8EB584B}" type="pres">
      <dgm:prSet presAssocID="{9617AE04-D084-47AC-9C2D-D9DC9C8A3A24}" presName="parentLin" presStyleCnt="0"/>
      <dgm:spPr/>
    </dgm:pt>
    <dgm:pt modelId="{313C4960-A682-485D-9D22-059C80AA7E45}" type="pres">
      <dgm:prSet presAssocID="{9617AE04-D084-47AC-9C2D-D9DC9C8A3A24}" presName="parentLeftMargin" presStyleLbl="node1" presStyleIdx="0" presStyleCnt="2"/>
      <dgm:spPr/>
    </dgm:pt>
    <dgm:pt modelId="{F7614B22-538D-4727-8D3F-3F6AB3FEAF39}" type="pres">
      <dgm:prSet presAssocID="{9617AE04-D084-47AC-9C2D-D9DC9C8A3A24}" presName="parentText" presStyleLbl="node1" presStyleIdx="1" presStyleCnt="2">
        <dgm:presLayoutVars>
          <dgm:chMax val="0"/>
          <dgm:bulletEnabled val="1"/>
        </dgm:presLayoutVars>
      </dgm:prSet>
      <dgm:spPr/>
    </dgm:pt>
    <dgm:pt modelId="{7A94466D-8905-43F5-811F-AD71BC80E9CA}" type="pres">
      <dgm:prSet presAssocID="{9617AE04-D084-47AC-9C2D-D9DC9C8A3A24}" presName="negativeSpace" presStyleCnt="0"/>
      <dgm:spPr/>
    </dgm:pt>
    <dgm:pt modelId="{EA779303-7A5F-401D-B9C7-2611BE8EA9C9}" type="pres">
      <dgm:prSet presAssocID="{9617AE04-D084-47AC-9C2D-D9DC9C8A3A24}" presName="childText" presStyleLbl="conFgAcc1" presStyleIdx="1" presStyleCnt="2">
        <dgm:presLayoutVars>
          <dgm:bulletEnabled val="1"/>
        </dgm:presLayoutVars>
      </dgm:prSet>
      <dgm:spPr/>
    </dgm:pt>
  </dgm:ptLst>
  <dgm:cxnLst>
    <dgm:cxn modelId="{C3D8EA0E-5E03-4B9E-9CBE-3939733024D9}" srcId="{9617AE04-D084-47AC-9C2D-D9DC9C8A3A24}" destId="{3CD2367C-39E8-4367-84E3-CDED75521653}" srcOrd="2" destOrd="0" parTransId="{4616985F-E7A4-4E64-8677-9D2359FBD6CF}" sibTransId="{70FD1DC6-6309-4374-B6AB-965A12F75107}"/>
    <dgm:cxn modelId="{7A4A4713-1A87-43E8-901E-E734FF91350B}" type="presOf" srcId="{9617AE04-D084-47AC-9C2D-D9DC9C8A3A24}" destId="{313C4960-A682-485D-9D22-059C80AA7E45}" srcOrd="0" destOrd="0" presId="urn:microsoft.com/office/officeart/2005/8/layout/list1"/>
    <dgm:cxn modelId="{58797215-AE58-4E72-AFD5-D5B756DFD0B4}" type="presOf" srcId="{8F895B98-9D9B-4AC2-B964-272B37B6ABE9}" destId="{EA779303-7A5F-401D-B9C7-2611BE8EA9C9}" srcOrd="0" destOrd="0" presId="urn:microsoft.com/office/officeart/2005/8/layout/list1"/>
    <dgm:cxn modelId="{3C1D6922-059F-4605-8419-5F619AA6D8CA}" srcId="{9617AE04-D084-47AC-9C2D-D9DC9C8A3A24}" destId="{8F895B98-9D9B-4AC2-B964-272B37B6ABE9}" srcOrd="0" destOrd="0" parTransId="{AAFF332C-BDB1-462D-AA35-2FFC073E50E5}" sibTransId="{D6CBDE80-3EDA-4F9F-87B6-87D35775C5AF}"/>
    <dgm:cxn modelId="{DA3C8427-45AE-4013-82CA-723C858F8ECD}" type="presOf" srcId="{ADE31133-F6BD-4B72-AD2C-B7CC5618D9FB}" destId="{CCC49E27-CFA9-4E70-86E9-8DC9D8C0950E}" srcOrd="0" destOrd="0" presId="urn:microsoft.com/office/officeart/2005/8/layout/list1"/>
    <dgm:cxn modelId="{1743C32F-2B86-4DE1-BD7D-5F4E66A44135}" type="presOf" srcId="{F0F506DA-4788-4F5B-9D87-3D2B7DC0C478}" destId="{4B43D6EA-F5C8-4F1F-8CD6-3A5BBB5AA53D}" srcOrd="0" destOrd="0" presId="urn:microsoft.com/office/officeart/2005/8/layout/list1"/>
    <dgm:cxn modelId="{0FB0083C-9F19-4E4A-BB54-250EDB7DC7CC}" type="presOf" srcId="{9617AE04-D084-47AC-9C2D-D9DC9C8A3A24}" destId="{F7614B22-538D-4727-8D3F-3F6AB3FEAF39}" srcOrd="1" destOrd="0" presId="urn:microsoft.com/office/officeart/2005/8/layout/list1"/>
    <dgm:cxn modelId="{C6E71549-B86D-4792-BE0D-645148C9D789}" srcId="{9617AE04-D084-47AC-9C2D-D9DC9C8A3A24}" destId="{4D16F279-C868-4C04-BE61-5ED102F2715F}" srcOrd="1" destOrd="0" parTransId="{1977EF6C-9AAD-4015-9912-0DDC8F890B92}" sibTransId="{51C59C6E-B7D5-47B6-B2EC-58E8B804AADE}"/>
    <dgm:cxn modelId="{99964D72-B6BD-41D2-9568-C305C8953A21}" type="presOf" srcId="{CD09C106-9222-44F5-8E9C-B4DA2A019AEC}" destId="{18C177E1-D53C-4ECC-8533-15A046ED78B0}" srcOrd="0" destOrd="0" presId="urn:microsoft.com/office/officeart/2005/8/layout/list1"/>
    <dgm:cxn modelId="{B8A2517B-566C-4F2F-AC22-32620CA8ED5E}" srcId="{ADE31133-F6BD-4B72-AD2C-B7CC5618D9FB}" destId="{0F4F785B-C64E-4584-8349-C67BAB989EDB}" srcOrd="0" destOrd="0" parTransId="{3DE5AF24-F240-41FA-82FF-189F39FC3B40}" sibTransId="{584332DA-91FF-48E6-A1D2-88DEA0AB35B7}"/>
    <dgm:cxn modelId="{0DA4ADA9-2AC3-4DA4-BA11-F73323EBEE83}" type="presOf" srcId="{4D16F279-C868-4C04-BE61-5ED102F2715F}" destId="{EA779303-7A5F-401D-B9C7-2611BE8EA9C9}" srcOrd="0" destOrd="1" presId="urn:microsoft.com/office/officeart/2005/8/layout/list1"/>
    <dgm:cxn modelId="{1994CABB-AC27-4408-8C69-FC13FE601EBF}" srcId="{F0F506DA-4788-4F5B-9D87-3D2B7DC0C478}" destId="{CD09C106-9222-44F5-8E9C-B4DA2A019AEC}" srcOrd="0" destOrd="0" parTransId="{5109097C-B799-46D1-B196-79F8518A0811}" sibTransId="{CD57D070-DAD7-460F-9881-5C8D0CB3D785}"/>
    <dgm:cxn modelId="{BDC7C9CC-29FB-47CB-8FB8-91DF41197251}" type="presOf" srcId="{CD09C106-9222-44F5-8E9C-B4DA2A019AEC}" destId="{19E07BA4-836F-4C4E-95BD-CD63FD29C735}" srcOrd="1" destOrd="0" presId="urn:microsoft.com/office/officeart/2005/8/layout/list1"/>
    <dgm:cxn modelId="{D5745BCD-35D1-4F79-B180-F3C647EBD976}" type="presOf" srcId="{3CD2367C-39E8-4367-84E3-CDED75521653}" destId="{EA779303-7A5F-401D-B9C7-2611BE8EA9C9}" srcOrd="0" destOrd="2" presId="urn:microsoft.com/office/officeart/2005/8/layout/list1"/>
    <dgm:cxn modelId="{8D18F3CF-23F0-42FA-8143-9565426F5700}" srcId="{CD09C106-9222-44F5-8E9C-B4DA2A019AEC}" destId="{ADE31133-F6BD-4B72-AD2C-B7CC5618D9FB}" srcOrd="0" destOrd="0" parTransId="{B6A7884B-C693-44B2-8A8F-0A23CBBDA951}" sibTransId="{3622871F-0588-4DC0-BB37-5227BD33E479}"/>
    <dgm:cxn modelId="{861B58DB-876A-499B-B0F9-61F87166574A}" type="presOf" srcId="{0F4F785B-C64E-4584-8349-C67BAB989EDB}" destId="{CCC49E27-CFA9-4E70-86E9-8DC9D8C0950E}" srcOrd="0" destOrd="1" presId="urn:microsoft.com/office/officeart/2005/8/layout/list1"/>
    <dgm:cxn modelId="{7A7FBEF2-B5C1-4C8F-B6D3-ADD73AF502DD}" srcId="{F0F506DA-4788-4F5B-9D87-3D2B7DC0C478}" destId="{9617AE04-D084-47AC-9C2D-D9DC9C8A3A24}" srcOrd="1" destOrd="0" parTransId="{F29CCCCD-261A-4F5F-BD5C-140B7C0D9083}" sibTransId="{DDF47EBB-3FCB-4F0E-87D8-9C90A5D66D82}"/>
    <dgm:cxn modelId="{17755230-9DEA-445A-9F81-9EC4D6BD24D5}" type="presParOf" srcId="{4B43D6EA-F5C8-4F1F-8CD6-3A5BBB5AA53D}" destId="{E54ABC73-7E06-4592-8DF4-6395D02A097D}" srcOrd="0" destOrd="0" presId="urn:microsoft.com/office/officeart/2005/8/layout/list1"/>
    <dgm:cxn modelId="{3B7C7870-1061-40D6-AB4B-DF5C453C35D8}" type="presParOf" srcId="{E54ABC73-7E06-4592-8DF4-6395D02A097D}" destId="{18C177E1-D53C-4ECC-8533-15A046ED78B0}" srcOrd="0" destOrd="0" presId="urn:microsoft.com/office/officeart/2005/8/layout/list1"/>
    <dgm:cxn modelId="{A869DB7A-D8DF-4FED-9FF0-12B1594C15BF}" type="presParOf" srcId="{E54ABC73-7E06-4592-8DF4-6395D02A097D}" destId="{19E07BA4-836F-4C4E-95BD-CD63FD29C735}" srcOrd="1" destOrd="0" presId="urn:microsoft.com/office/officeart/2005/8/layout/list1"/>
    <dgm:cxn modelId="{B8A3CCFA-A18D-4E64-BF09-70015E3728B6}" type="presParOf" srcId="{4B43D6EA-F5C8-4F1F-8CD6-3A5BBB5AA53D}" destId="{85F7E501-7955-4C04-887E-54B02326B142}" srcOrd="1" destOrd="0" presId="urn:microsoft.com/office/officeart/2005/8/layout/list1"/>
    <dgm:cxn modelId="{A56859A1-3FD3-43A7-931B-2A7AF46E1BAF}" type="presParOf" srcId="{4B43D6EA-F5C8-4F1F-8CD6-3A5BBB5AA53D}" destId="{CCC49E27-CFA9-4E70-86E9-8DC9D8C0950E}" srcOrd="2" destOrd="0" presId="urn:microsoft.com/office/officeart/2005/8/layout/list1"/>
    <dgm:cxn modelId="{06E1E434-625A-46D3-B00D-D6C328FAC15E}" type="presParOf" srcId="{4B43D6EA-F5C8-4F1F-8CD6-3A5BBB5AA53D}" destId="{25401138-A1B3-4D50-B980-90828E5CCAD6}" srcOrd="3" destOrd="0" presId="urn:microsoft.com/office/officeart/2005/8/layout/list1"/>
    <dgm:cxn modelId="{A0AA771E-59F7-49A8-AAD3-8157FDBD040D}" type="presParOf" srcId="{4B43D6EA-F5C8-4F1F-8CD6-3A5BBB5AA53D}" destId="{B3C13A1D-6EF7-4795-8836-8E71C8EB584B}" srcOrd="4" destOrd="0" presId="urn:microsoft.com/office/officeart/2005/8/layout/list1"/>
    <dgm:cxn modelId="{C64073BA-FDC1-458A-85B6-FD745E652754}" type="presParOf" srcId="{B3C13A1D-6EF7-4795-8836-8E71C8EB584B}" destId="{313C4960-A682-485D-9D22-059C80AA7E45}" srcOrd="0" destOrd="0" presId="urn:microsoft.com/office/officeart/2005/8/layout/list1"/>
    <dgm:cxn modelId="{2E3CD5F6-0F60-4216-9C0A-A981662CD470}" type="presParOf" srcId="{B3C13A1D-6EF7-4795-8836-8E71C8EB584B}" destId="{F7614B22-538D-4727-8D3F-3F6AB3FEAF39}" srcOrd="1" destOrd="0" presId="urn:microsoft.com/office/officeart/2005/8/layout/list1"/>
    <dgm:cxn modelId="{7EB937EF-F488-42C6-9412-D263A78C7716}" type="presParOf" srcId="{4B43D6EA-F5C8-4F1F-8CD6-3A5BBB5AA53D}" destId="{7A94466D-8905-43F5-811F-AD71BC80E9CA}" srcOrd="5" destOrd="0" presId="urn:microsoft.com/office/officeart/2005/8/layout/list1"/>
    <dgm:cxn modelId="{00A612A5-852E-49B3-9216-98D098C709BD}" type="presParOf" srcId="{4B43D6EA-F5C8-4F1F-8CD6-3A5BBB5AA53D}" destId="{EA779303-7A5F-401D-B9C7-2611BE8EA9C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378559-F527-4C29-8DA8-5178A8B27D65}" type="doc">
      <dgm:prSet loTypeId="urn:microsoft.com/office/officeart/2005/8/layout/hierarchy3" loCatId="hierarchy" qsTypeId="urn:microsoft.com/office/officeart/2005/8/quickstyle/simple4" qsCatId="simple" csTypeId="urn:microsoft.com/office/officeart/2005/8/colors/accent6_2" csCatId="accent6"/>
      <dgm:spPr/>
      <dgm:t>
        <a:bodyPr/>
        <a:lstStyle/>
        <a:p>
          <a:endParaRPr lang="en-US"/>
        </a:p>
      </dgm:t>
    </dgm:pt>
    <dgm:pt modelId="{66E47EFB-E060-4D57-8AC2-B28C69B7F965}">
      <dgm:prSet/>
      <dgm:spPr/>
      <dgm:t>
        <a:bodyPr/>
        <a:lstStyle/>
        <a:p>
          <a:r>
            <a:rPr lang="en-US" dirty="0"/>
            <a:t>NO MOTIVATION</a:t>
          </a:r>
        </a:p>
      </dgm:t>
    </dgm:pt>
    <dgm:pt modelId="{AFFF7AA8-F5BD-4C6E-B91D-AABFAD0180B4}" type="parTrans" cxnId="{65C013C2-DBE3-4FE8-A752-166B8B85AD34}">
      <dgm:prSet/>
      <dgm:spPr/>
      <dgm:t>
        <a:bodyPr/>
        <a:lstStyle/>
        <a:p>
          <a:endParaRPr lang="en-US"/>
        </a:p>
      </dgm:t>
    </dgm:pt>
    <dgm:pt modelId="{76DDEE46-CB45-4C76-BC85-C92434F59681}" type="sibTrans" cxnId="{65C013C2-DBE3-4FE8-A752-166B8B85AD34}">
      <dgm:prSet/>
      <dgm:spPr/>
      <dgm:t>
        <a:bodyPr/>
        <a:lstStyle/>
        <a:p>
          <a:endParaRPr lang="en-US"/>
        </a:p>
      </dgm:t>
    </dgm:pt>
    <dgm:pt modelId="{0C0B396B-09B6-4D18-ADEC-5EA4A1A0A7D3}">
      <dgm:prSet/>
      <dgm:spPr/>
      <dgm:t>
        <a:bodyPr/>
        <a:lstStyle/>
        <a:p>
          <a:r>
            <a:rPr lang="en-US" dirty="0"/>
            <a:t>Legal Requirement for Tx</a:t>
          </a:r>
        </a:p>
      </dgm:t>
    </dgm:pt>
    <dgm:pt modelId="{2A42FA04-52D5-4F20-8EB0-66BE40531854}" type="parTrans" cxnId="{58E6E582-A1FD-4CE6-9215-4DC0288CFEAE}">
      <dgm:prSet/>
      <dgm:spPr/>
      <dgm:t>
        <a:bodyPr/>
        <a:lstStyle/>
        <a:p>
          <a:endParaRPr lang="en-US"/>
        </a:p>
      </dgm:t>
    </dgm:pt>
    <dgm:pt modelId="{1F0831AD-35FF-497C-8B0F-4BC34355F3E9}" type="sibTrans" cxnId="{58E6E582-A1FD-4CE6-9215-4DC0288CFEAE}">
      <dgm:prSet/>
      <dgm:spPr/>
      <dgm:t>
        <a:bodyPr/>
        <a:lstStyle/>
        <a:p>
          <a:endParaRPr lang="en-US"/>
        </a:p>
      </dgm:t>
    </dgm:pt>
    <dgm:pt modelId="{A50A3B69-997B-4392-96FE-1C4764AC6E22}">
      <dgm:prSet/>
      <dgm:spPr/>
      <dgm:t>
        <a:bodyPr/>
        <a:lstStyle/>
        <a:p>
          <a:r>
            <a:rPr lang="en-US" dirty="0"/>
            <a:t>Treatment must provide enough control to force confronting inability to form close relationships</a:t>
          </a:r>
        </a:p>
      </dgm:t>
    </dgm:pt>
    <dgm:pt modelId="{967662E9-94D7-4CD5-A676-77462AB372DE}" type="parTrans" cxnId="{D9C5B183-0FA9-441B-917B-A4892EDD7B10}">
      <dgm:prSet/>
      <dgm:spPr/>
      <dgm:t>
        <a:bodyPr/>
        <a:lstStyle/>
        <a:p>
          <a:endParaRPr lang="en-US"/>
        </a:p>
      </dgm:t>
    </dgm:pt>
    <dgm:pt modelId="{01EB2509-2C57-4C76-ADA6-C8EA141B7897}" type="sibTrans" cxnId="{D9C5B183-0FA9-441B-917B-A4892EDD7B10}">
      <dgm:prSet/>
      <dgm:spPr/>
      <dgm:t>
        <a:bodyPr/>
        <a:lstStyle/>
        <a:p>
          <a:endParaRPr lang="en-US"/>
        </a:p>
      </dgm:t>
    </dgm:pt>
    <dgm:pt modelId="{FFB60659-24FF-4C69-AF05-428D9061ABF5}">
      <dgm:prSet/>
      <dgm:spPr/>
      <dgm:t>
        <a:bodyPr/>
        <a:lstStyle/>
        <a:p>
          <a:r>
            <a:rPr lang="en-US" b="1" dirty="0"/>
            <a:t>Incarceration or psychiatric hospitalization may offer setting for treatment</a:t>
          </a:r>
          <a:endParaRPr lang="en-US" dirty="0"/>
        </a:p>
      </dgm:t>
    </dgm:pt>
    <dgm:pt modelId="{D318C8A4-5AAF-4E9E-8191-3B5218D9F426}" type="parTrans" cxnId="{7169F7EE-8AE2-443D-AAAA-55D481B48582}">
      <dgm:prSet/>
      <dgm:spPr/>
      <dgm:t>
        <a:bodyPr/>
        <a:lstStyle/>
        <a:p>
          <a:endParaRPr lang="en-US"/>
        </a:p>
      </dgm:t>
    </dgm:pt>
    <dgm:pt modelId="{E86ACF18-29F6-46E8-8CA8-FCE0BFAC383D}" type="sibTrans" cxnId="{7169F7EE-8AE2-443D-AAAA-55D481B48582}">
      <dgm:prSet/>
      <dgm:spPr/>
      <dgm:t>
        <a:bodyPr/>
        <a:lstStyle/>
        <a:p>
          <a:endParaRPr lang="en-US"/>
        </a:p>
      </dgm:t>
    </dgm:pt>
    <dgm:pt modelId="{34AA9B5D-D4BC-4F9B-BFB8-E5F2C1174522}">
      <dgm:prSet/>
      <dgm:spPr/>
      <dgm:t>
        <a:bodyPr/>
        <a:lstStyle/>
        <a:p>
          <a:r>
            <a:rPr lang="en-US" u="sng" dirty="0"/>
            <a:t>Material rewards for behavior </a:t>
          </a:r>
          <a:r>
            <a:rPr lang="en-US" dirty="0"/>
            <a:t>modification</a:t>
          </a:r>
        </a:p>
      </dgm:t>
    </dgm:pt>
    <dgm:pt modelId="{8D3A88F7-7D53-4F4E-81D8-CD7B5663E547}" type="parTrans" cxnId="{8EF9296A-9581-42CE-8D01-9D5411C4BA3B}">
      <dgm:prSet/>
      <dgm:spPr/>
      <dgm:t>
        <a:bodyPr/>
        <a:lstStyle/>
        <a:p>
          <a:endParaRPr lang="en-US"/>
        </a:p>
      </dgm:t>
    </dgm:pt>
    <dgm:pt modelId="{53A8568F-3DCA-4C6F-BE7A-5C0C489A5BC2}" type="sibTrans" cxnId="{8EF9296A-9581-42CE-8D01-9D5411C4BA3B}">
      <dgm:prSet/>
      <dgm:spPr/>
      <dgm:t>
        <a:bodyPr/>
        <a:lstStyle/>
        <a:p>
          <a:endParaRPr lang="en-US"/>
        </a:p>
      </dgm:t>
    </dgm:pt>
    <dgm:pt modelId="{66ABB383-8A08-4955-95BA-E47391B3E604}" type="pres">
      <dgm:prSet presAssocID="{4D378559-F527-4C29-8DA8-5178A8B27D65}" presName="diagram" presStyleCnt="0">
        <dgm:presLayoutVars>
          <dgm:chPref val="1"/>
          <dgm:dir/>
          <dgm:animOne val="branch"/>
          <dgm:animLvl val="lvl"/>
          <dgm:resizeHandles/>
        </dgm:presLayoutVars>
      </dgm:prSet>
      <dgm:spPr/>
    </dgm:pt>
    <dgm:pt modelId="{BB42782C-ED6A-4FF3-8069-91AD49D1859F}" type="pres">
      <dgm:prSet presAssocID="{66E47EFB-E060-4D57-8AC2-B28C69B7F965}" presName="root" presStyleCnt="0"/>
      <dgm:spPr/>
    </dgm:pt>
    <dgm:pt modelId="{448D51FE-E1D9-4347-8755-2EBCB2798359}" type="pres">
      <dgm:prSet presAssocID="{66E47EFB-E060-4D57-8AC2-B28C69B7F965}" presName="rootComposite" presStyleCnt="0"/>
      <dgm:spPr/>
    </dgm:pt>
    <dgm:pt modelId="{3D51D96A-1AFF-4C14-AC56-42D4971AA03F}" type="pres">
      <dgm:prSet presAssocID="{66E47EFB-E060-4D57-8AC2-B28C69B7F965}" presName="rootText" presStyleLbl="node1" presStyleIdx="0" presStyleCnt="3"/>
      <dgm:spPr/>
    </dgm:pt>
    <dgm:pt modelId="{ECD298F4-064F-489C-A99D-B88CDA834457}" type="pres">
      <dgm:prSet presAssocID="{66E47EFB-E060-4D57-8AC2-B28C69B7F965}" presName="rootConnector" presStyleLbl="node1" presStyleIdx="0" presStyleCnt="3"/>
      <dgm:spPr/>
    </dgm:pt>
    <dgm:pt modelId="{BB663097-04D2-4A34-94D2-8E1C4F9AA922}" type="pres">
      <dgm:prSet presAssocID="{66E47EFB-E060-4D57-8AC2-B28C69B7F965}" presName="childShape" presStyleCnt="0"/>
      <dgm:spPr/>
    </dgm:pt>
    <dgm:pt modelId="{64371CCA-9BF3-4275-9D0E-B95626487292}" type="pres">
      <dgm:prSet presAssocID="{0C0B396B-09B6-4D18-ADEC-5EA4A1A0A7D3}" presName="root" presStyleCnt="0"/>
      <dgm:spPr/>
    </dgm:pt>
    <dgm:pt modelId="{4FB86CB5-9D0B-4053-BE75-6825943D2584}" type="pres">
      <dgm:prSet presAssocID="{0C0B396B-09B6-4D18-ADEC-5EA4A1A0A7D3}" presName="rootComposite" presStyleCnt="0"/>
      <dgm:spPr/>
    </dgm:pt>
    <dgm:pt modelId="{92D477FD-AB3D-4943-BFF2-2FC21D80F42A}" type="pres">
      <dgm:prSet presAssocID="{0C0B396B-09B6-4D18-ADEC-5EA4A1A0A7D3}" presName="rootText" presStyleLbl="node1" presStyleIdx="1" presStyleCnt="3"/>
      <dgm:spPr/>
    </dgm:pt>
    <dgm:pt modelId="{71A52EB3-BC46-4C08-80BA-8AACD3322336}" type="pres">
      <dgm:prSet presAssocID="{0C0B396B-09B6-4D18-ADEC-5EA4A1A0A7D3}" presName="rootConnector" presStyleLbl="node1" presStyleIdx="1" presStyleCnt="3"/>
      <dgm:spPr/>
    </dgm:pt>
    <dgm:pt modelId="{1950832B-5BE5-47D2-B814-434B2BB007A3}" type="pres">
      <dgm:prSet presAssocID="{0C0B396B-09B6-4D18-ADEC-5EA4A1A0A7D3}" presName="childShape" presStyleCnt="0"/>
      <dgm:spPr/>
    </dgm:pt>
    <dgm:pt modelId="{E8344FF7-665F-410E-81DC-D47A025872CE}" type="pres">
      <dgm:prSet presAssocID="{967662E9-94D7-4CD5-A676-77462AB372DE}" presName="Name13" presStyleLbl="parChTrans1D2" presStyleIdx="0" presStyleCnt="2"/>
      <dgm:spPr/>
    </dgm:pt>
    <dgm:pt modelId="{44A1DAB4-B2C5-420A-9B93-4CFDE4CFE8BA}" type="pres">
      <dgm:prSet presAssocID="{A50A3B69-997B-4392-96FE-1C4764AC6E22}" presName="childText" presStyleLbl="bgAcc1" presStyleIdx="0" presStyleCnt="2">
        <dgm:presLayoutVars>
          <dgm:bulletEnabled val="1"/>
        </dgm:presLayoutVars>
      </dgm:prSet>
      <dgm:spPr/>
    </dgm:pt>
    <dgm:pt modelId="{41AC06B2-F5F1-47CD-8200-EB8DD7135304}" type="pres">
      <dgm:prSet presAssocID="{D318C8A4-5AAF-4E9E-8191-3B5218D9F426}" presName="Name13" presStyleLbl="parChTrans1D2" presStyleIdx="1" presStyleCnt="2"/>
      <dgm:spPr/>
    </dgm:pt>
    <dgm:pt modelId="{AB906D84-CBD9-4266-BB1B-3EEABB609487}" type="pres">
      <dgm:prSet presAssocID="{FFB60659-24FF-4C69-AF05-428D9061ABF5}" presName="childText" presStyleLbl="bgAcc1" presStyleIdx="1" presStyleCnt="2">
        <dgm:presLayoutVars>
          <dgm:bulletEnabled val="1"/>
        </dgm:presLayoutVars>
      </dgm:prSet>
      <dgm:spPr/>
    </dgm:pt>
    <dgm:pt modelId="{69E55940-3824-41D3-B8BF-6DE6954A8BAD}" type="pres">
      <dgm:prSet presAssocID="{34AA9B5D-D4BC-4F9B-BFB8-E5F2C1174522}" presName="root" presStyleCnt="0"/>
      <dgm:spPr/>
    </dgm:pt>
    <dgm:pt modelId="{0D68CC43-76A4-44E1-A0C2-579663476B8C}" type="pres">
      <dgm:prSet presAssocID="{34AA9B5D-D4BC-4F9B-BFB8-E5F2C1174522}" presName="rootComposite" presStyleCnt="0"/>
      <dgm:spPr/>
    </dgm:pt>
    <dgm:pt modelId="{2B3DD846-BF1D-45F3-9F57-554B1D7F1BCC}" type="pres">
      <dgm:prSet presAssocID="{34AA9B5D-D4BC-4F9B-BFB8-E5F2C1174522}" presName="rootText" presStyleLbl="node1" presStyleIdx="2" presStyleCnt="3"/>
      <dgm:spPr/>
    </dgm:pt>
    <dgm:pt modelId="{EEA0BB67-8ADA-408D-8E76-F4C776A86F10}" type="pres">
      <dgm:prSet presAssocID="{34AA9B5D-D4BC-4F9B-BFB8-E5F2C1174522}" presName="rootConnector" presStyleLbl="node1" presStyleIdx="2" presStyleCnt="3"/>
      <dgm:spPr/>
    </dgm:pt>
    <dgm:pt modelId="{1933EB0D-12A4-4D3B-87EA-E9E5F32B5529}" type="pres">
      <dgm:prSet presAssocID="{34AA9B5D-D4BC-4F9B-BFB8-E5F2C1174522}" presName="childShape" presStyleCnt="0"/>
      <dgm:spPr/>
    </dgm:pt>
  </dgm:ptLst>
  <dgm:cxnLst>
    <dgm:cxn modelId="{524D9821-68C3-449F-B864-C08782EAA1BE}" type="presOf" srcId="{A50A3B69-997B-4392-96FE-1C4764AC6E22}" destId="{44A1DAB4-B2C5-420A-9B93-4CFDE4CFE8BA}" srcOrd="0" destOrd="0" presId="urn:microsoft.com/office/officeart/2005/8/layout/hierarchy3"/>
    <dgm:cxn modelId="{077F4034-FA3A-41AB-BE34-C3AF1F9341BF}" type="presOf" srcId="{0C0B396B-09B6-4D18-ADEC-5EA4A1A0A7D3}" destId="{92D477FD-AB3D-4943-BFF2-2FC21D80F42A}" srcOrd="0" destOrd="0" presId="urn:microsoft.com/office/officeart/2005/8/layout/hierarchy3"/>
    <dgm:cxn modelId="{F5F2AB35-DD66-46B5-A6D4-9904D0524FCC}" type="presOf" srcId="{967662E9-94D7-4CD5-A676-77462AB372DE}" destId="{E8344FF7-665F-410E-81DC-D47A025872CE}" srcOrd="0" destOrd="0" presId="urn:microsoft.com/office/officeart/2005/8/layout/hierarchy3"/>
    <dgm:cxn modelId="{77A7F05C-8C16-4005-AD35-FD4BCAB71DFB}" type="presOf" srcId="{0C0B396B-09B6-4D18-ADEC-5EA4A1A0A7D3}" destId="{71A52EB3-BC46-4C08-80BA-8AACD3322336}" srcOrd="1" destOrd="0" presId="urn:microsoft.com/office/officeart/2005/8/layout/hierarchy3"/>
    <dgm:cxn modelId="{DB228548-C05D-4ACB-9A34-3435DB9524D3}" type="presOf" srcId="{FFB60659-24FF-4C69-AF05-428D9061ABF5}" destId="{AB906D84-CBD9-4266-BB1B-3EEABB609487}" srcOrd="0" destOrd="0" presId="urn:microsoft.com/office/officeart/2005/8/layout/hierarchy3"/>
    <dgm:cxn modelId="{8EF9296A-9581-42CE-8D01-9D5411C4BA3B}" srcId="{4D378559-F527-4C29-8DA8-5178A8B27D65}" destId="{34AA9B5D-D4BC-4F9B-BFB8-E5F2C1174522}" srcOrd="2" destOrd="0" parTransId="{8D3A88F7-7D53-4F4E-81D8-CD7B5663E547}" sibTransId="{53A8568F-3DCA-4C6F-BE7A-5C0C489A5BC2}"/>
    <dgm:cxn modelId="{C8383B6E-5283-4089-8BEB-79658350E5FD}" type="presOf" srcId="{66E47EFB-E060-4D57-8AC2-B28C69B7F965}" destId="{3D51D96A-1AFF-4C14-AC56-42D4971AA03F}" srcOrd="0" destOrd="0" presId="urn:microsoft.com/office/officeart/2005/8/layout/hierarchy3"/>
    <dgm:cxn modelId="{58E6E582-A1FD-4CE6-9215-4DC0288CFEAE}" srcId="{4D378559-F527-4C29-8DA8-5178A8B27D65}" destId="{0C0B396B-09B6-4D18-ADEC-5EA4A1A0A7D3}" srcOrd="1" destOrd="0" parTransId="{2A42FA04-52D5-4F20-8EB0-66BE40531854}" sibTransId="{1F0831AD-35FF-497C-8B0F-4BC34355F3E9}"/>
    <dgm:cxn modelId="{D9C5B183-0FA9-441B-917B-A4892EDD7B10}" srcId="{0C0B396B-09B6-4D18-ADEC-5EA4A1A0A7D3}" destId="{A50A3B69-997B-4392-96FE-1C4764AC6E22}" srcOrd="0" destOrd="0" parTransId="{967662E9-94D7-4CD5-A676-77462AB372DE}" sibTransId="{01EB2509-2C57-4C76-ADA6-C8EA141B7897}"/>
    <dgm:cxn modelId="{5132C3A5-5D18-4341-B967-AE0F1AD98539}" type="presOf" srcId="{34AA9B5D-D4BC-4F9B-BFB8-E5F2C1174522}" destId="{EEA0BB67-8ADA-408D-8E76-F4C776A86F10}" srcOrd="1" destOrd="0" presId="urn:microsoft.com/office/officeart/2005/8/layout/hierarchy3"/>
    <dgm:cxn modelId="{65C013C2-DBE3-4FE8-A752-166B8B85AD34}" srcId="{4D378559-F527-4C29-8DA8-5178A8B27D65}" destId="{66E47EFB-E060-4D57-8AC2-B28C69B7F965}" srcOrd="0" destOrd="0" parTransId="{AFFF7AA8-F5BD-4C6E-B91D-AABFAD0180B4}" sibTransId="{76DDEE46-CB45-4C76-BC85-C92434F59681}"/>
    <dgm:cxn modelId="{71BD6DC2-818A-4C52-8272-C0EBD0811671}" type="presOf" srcId="{D318C8A4-5AAF-4E9E-8191-3B5218D9F426}" destId="{41AC06B2-F5F1-47CD-8200-EB8DD7135304}" srcOrd="0" destOrd="0" presId="urn:microsoft.com/office/officeart/2005/8/layout/hierarchy3"/>
    <dgm:cxn modelId="{F4D261D2-6394-4FE7-B664-46A6930B8EA1}" type="presOf" srcId="{34AA9B5D-D4BC-4F9B-BFB8-E5F2C1174522}" destId="{2B3DD846-BF1D-45F3-9F57-554B1D7F1BCC}" srcOrd="0" destOrd="0" presId="urn:microsoft.com/office/officeart/2005/8/layout/hierarchy3"/>
    <dgm:cxn modelId="{E3934BD8-D0C2-477D-8FD3-9BB5D569B0F7}" type="presOf" srcId="{66E47EFB-E060-4D57-8AC2-B28C69B7F965}" destId="{ECD298F4-064F-489C-A99D-B88CDA834457}" srcOrd="1" destOrd="0" presId="urn:microsoft.com/office/officeart/2005/8/layout/hierarchy3"/>
    <dgm:cxn modelId="{11A25FE4-5C92-4C6E-9AF1-F3BDC0C34232}" type="presOf" srcId="{4D378559-F527-4C29-8DA8-5178A8B27D65}" destId="{66ABB383-8A08-4955-95BA-E47391B3E604}" srcOrd="0" destOrd="0" presId="urn:microsoft.com/office/officeart/2005/8/layout/hierarchy3"/>
    <dgm:cxn modelId="{7169F7EE-8AE2-443D-AAAA-55D481B48582}" srcId="{0C0B396B-09B6-4D18-ADEC-5EA4A1A0A7D3}" destId="{FFB60659-24FF-4C69-AF05-428D9061ABF5}" srcOrd="1" destOrd="0" parTransId="{D318C8A4-5AAF-4E9E-8191-3B5218D9F426}" sibTransId="{E86ACF18-29F6-46E8-8CA8-FCE0BFAC383D}"/>
    <dgm:cxn modelId="{29D9D863-DBE2-47DE-ABA6-99A23DB6C023}" type="presParOf" srcId="{66ABB383-8A08-4955-95BA-E47391B3E604}" destId="{BB42782C-ED6A-4FF3-8069-91AD49D1859F}" srcOrd="0" destOrd="0" presId="urn:microsoft.com/office/officeart/2005/8/layout/hierarchy3"/>
    <dgm:cxn modelId="{ECF060E5-5CBA-4516-B257-35F3549694A1}" type="presParOf" srcId="{BB42782C-ED6A-4FF3-8069-91AD49D1859F}" destId="{448D51FE-E1D9-4347-8755-2EBCB2798359}" srcOrd="0" destOrd="0" presId="urn:microsoft.com/office/officeart/2005/8/layout/hierarchy3"/>
    <dgm:cxn modelId="{13061919-7367-4EDF-8D0D-FF12B38663CD}" type="presParOf" srcId="{448D51FE-E1D9-4347-8755-2EBCB2798359}" destId="{3D51D96A-1AFF-4C14-AC56-42D4971AA03F}" srcOrd="0" destOrd="0" presId="urn:microsoft.com/office/officeart/2005/8/layout/hierarchy3"/>
    <dgm:cxn modelId="{107AF186-1F64-4E1F-8861-724C9808934C}" type="presParOf" srcId="{448D51FE-E1D9-4347-8755-2EBCB2798359}" destId="{ECD298F4-064F-489C-A99D-B88CDA834457}" srcOrd="1" destOrd="0" presId="urn:microsoft.com/office/officeart/2005/8/layout/hierarchy3"/>
    <dgm:cxn modelId="{BE67F6DB-DAC0-4236-9D2F-14E4D8B35FF3}" type="presParOf" srcId="{BB42782C-ED6A-4FF3-8069-91AD49D1859F}" destId="{BB663097-04D2-4A34-94D2-8E1C4F9AA922}" srcOrd="1" destOrd="0" presId="urn:microsoft.com/office/officeart/2005/8/layout/hierarchy3"/>
    <dgm:cxn modelId="{07DAECCC-A46B-45EA-8F98-E03250203DEB}" type="presParOf" srcId="{66ABB383-8A08-4955-95BA-E47391B3E604}" destId="{64371CCA-9BF3-4275-9D0E-B95626487292}" srcOrd="1" destOrd="0" presId="urn:microsoft.com/office/officeart/2005/8/layout/hierarchy3"/>
    <dgm:cxn modelId="{F647B175-12BF-4F65-B09B-92DF71E472CA}" type="presParOf" srcId="{64371CCA-9BF3-4275-9D0E-B95626487292}" destId="{4FB86CB5-9D0B-4053-BE75-6825943D2584}" srcOrd="0" destOrd="0" presId="urn:microsoft.com/office/officeart/2005/8/layout/hierarchy3"/>
    <dgm:cxn modelId="{BA415979-EF9A-4A37-9B32-D0E0A34BC67C}" type="presParOf" srcId="{4FB86CB5-9D0B-4053-BE75-6825943D2584}" destId="{92D477FD-AB3D-4943-BFF2-2FC21D80F42A}" srcOrd="0" destOrd="0" presId="urn:microsoft.com/office/officeart/2005/8/layout/hierarchy3"/>
    <dgm:cxn modelId="{D2C5236A-E19D-41C6-80E4-520C006B9831}" type="presParOf" srcId="{4FB86CB5-9D0B-4053-BE75-6825943D2584}" destId="{71A52EB3-BC46-4C08-80BA-8AACD3322336}" srcOrd="1" destOrd="0" presId="urn:microsoft.com/office/officeart/2005/8/layout/hierarchy3"/>
    <dgm:cxn modelId="{952319A9-986C-45A8-8C6D-AEFDB6EE326F}" type="presParOf" srcId="{64371CCA-9BF3-4275-9D0E-B95626487292}" destId="{1950832B-5BE5-47D2-B814-434B2BB007A3}" srcOrd="1" destOrd="0" presId="urn:microsoft.com/office/officeart/2005/8/layout/hierarchy3"/>
    <dgm:cxn modelId="{FE5E8C2F-F565-47E2-A532-6C86C6D52E21}" type="presParOf" srcId="{1950832B-5BE5-47D2-B814-434B2BB007A3}" destId="{E8344FF7-665F-410E-81DC-D47A025872CE}" srcOrd="0" destOrd="0" presId="urn:microsoft.com/office/officeart/2005/8/layout/hierarchy3"/>
    <dgm:cxn modelId="{253643CB-76D9-4E7C-B014-A9078A9EA978}" type="presParOf" srcId="{1950832B-5BE5-47D2-B814-434B2BB007A3}" destId="{44A1DAB4-B2C5-420A-9B93-4CFDE4CFE8BA}" srcOrd="1" destOrd="0" presId="urn:microsoft.com/office/officeart/2005/8/layout/hierarchy3"/>
    <dgm:cxn modelId="{4E6B6FC7-8EF4-4D32-9291-47CD1B933F75}" type="presParOf" srcId="{1950832B-5BE5-47D2-B814-434B2BB007A3}" destId="{41AC06B2-F5F1-47CD-8200-EB8DD7135304}" srcOrd="2" destOrd="0" presId="urn:microsoft.com/office/officeart/2005/8/layout/hierarchy3"/>
    <dgm:cxn modelId="{9F7C5F5C-1E4E-421E-8A20-F74CB3DA6D84}" type="presParOf" srcId="{1950832B-5BE5-47D2-B814-434B2BB007A3}" destId="{AB906D84-CBD9-4266-BB1B-3EEABB609487}" srcOrd="3" destOrd="0" presId="urn:microsoft.com/office/officeart/2005/8/layout/hierarchy3"/>
    <dgm:cxn modelId="{24A73AC7-D451-4B19-9BD9-D77AA91E4102}" type="presParOf" srcId="{66ABB383-8A08-4955-95BA-E47391B3E604}" destId="{69E55940-3824-41D3-B8BF-6DE6954A8BAD}" srcOrd="2" destOrd="0" presId="urn:microsoft.com/office/officeart/2005/8/layout/hierarchy3"/>
    <dgm:cxn modelId="{35CC0E63-85BE-4F82-BC62-414C9EDF861A}" type="presParOf" srcId="{69E55940-3824-41D3-B8BF-6DE6954A8BAD}" destId="{0D68CC43-76A4-44E1-A0C2-579663476B8C}" srcOrd="0" destOrd="0" presId="urn:microsoft.com/office/officeart/2005/8/layout/hierarchy3"/>
    <dgm:cxn modelId="{CD962A93-76D6-4211-BBEE-62B3ABF47552}" type="presParOf" srcId="{0D68CC43-76A4-44E1-A0C2-579663476B8C}" destId="{2B3DD846-BF1D-45F3-9F57-554B1D7F1BCC}" srcOrd="0" destOrd="0" presId="urn:microsoft.com/office/officeart/2005/8/layout/hierarchy3"/>
    <dgm:cxn modelId="{D82C4CB8-E822-478E-A46D-9F542F8FDFA5}" type="presParOf" srcId="{0D68CC43-76A4-44E1-A0C2-579663476B8C}" destId="{EEA0BB67-8ADA-408D-8E76-F4C776A86F10}" srcOrd="1" destOrd="0" presId="urn:microsoft.com/office/officeart/2005/8/layout/hierarchy3"/>
    <dgm:cxn modelId="{5B3EA547-D871-40C9-A741-A67AD4C90D7B}" type="presParOf" srcId="{69E55940-3824-41D3-B8BF-6DE6954A8BAD}" destId="{1933EB0D-12A4-4D3B-87EA-E9E5F32B55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FA8ED2-1923-4F59-B613-EC924A40675E}"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EA43CBFD-46C1-4527-8A0E-F1B2E90DD152}">
      <dgm:prSet/>
      <dgm:spPr/>
      <dgm:t>
        <a:bodyPr/>
        <a:lstStyle/>
        <a:p>
          <a:r>
            <a:rPr lang="en-US" b="0" i="0" dirty="0"/>
            <a:t>Family and peer involvement necessary</a:t>
          </a:r>
          <a:endParaRPr lang="en-US" dirty="0"/>
        </a:p>
      </dgm:t>
    </dgm:pt>
    <dgm:pt modelId="{50CFB407-3232-4667-B96C-B48149532522}" type="parTrans" cxnId="{82031A6D-B9A7-4FE5-B420-ACD89186CDE8}">
      <dgm:prSet/>
      <dgm:spPr/>
      <dgm:t>
        <a:bodyPr/>
        <a:lstStyle/>
        <a:p>
          <a:endParaRPr lang="en-US"/>
        </a:p>
      </dgm:t>
    </dgm:pt>
    <dgm:pt modelId="{D58C3A1F-B407-40F9-BA00-2C07FDFC046A}" type="sibTrans" cxnId="{82031A6D-B9A7-4FE5-B420-ACD89186CDE8}">
      <dgm:prSet/>
      <dgm:spPr/>
      <dgm:t>
        <a:bodyPr/>
        <a:lstStyle/>
        <a:p>
          <a:endParaRPr lang="en-US"/>
        </a:p>
      </dgm:t>
    </dgm:pt>
    <dgm:pt modelId="{C5DFAC14-A116-4940-AA70-ED12AF578C34}">
      <dgm:prSet/>
      <dgm:spPr/>
      <dgm:t>
        <a:bodyPr/>
        <a:lstStyle/>
        <a:p>
          <a:r>
            <a:rPr lang="en-US" b="0" i="0" dirty="0"/>
            <a:t>Creates motivation to stay in Tx</a:t>
          </a:r>
          <a:endParaRPr lang="en-US" dirty="0"/>
        </a:p>
      </dgm:t>
    </dgm:pt>
    <dgm:pt modelId="{A56F00DE-AF1B-4E86-9B42-6817594CAF2B}" type="parTrans" cxnId="{BE6D840A-9A54-463E-8985-977980D293EB}">
      <dgm:prSet/>
      <dgm:spPr/>
      <dgm:t>
        <a:bodyPr/>
        <a:lstStyle/>
        <a:p>
          <a:endParaRPr lang="en-US"/>
        </a:p>
      </dgm:t>
    </dgm:pt>
    <dgm:pt modelId="{E8F55230-F441-40B1-9EF6-A9A404DAA00A}" type="sibTrans" cxnId="{BE6D840A-9A54-463E-8985-977980D293EB}">
      <dgm:prSet/>
      <dgm:spPr/>
      <dgm:t>
        <a:bodyPr/>
        <a:lstStyle/>
        <a:p>
          <a:endParaRPr lang="en-US"/>
        </a:p>
      </dgm:t>
    </dgm:pt>
    <dgm:pt modelId="{998298CC-A0F3-4B30-A56A-810046A35F39}">
      <dgm:prSet/>
      <dgm:spPr/>
      <dgm:t>
        <a:bodyPr/>
        <a:lstStyle/>
        <a:p>
          <a:r>
            <a:rPr lang="en-US" b="0" i="0" u="sng" dirty="0"/>
            <a:t>Cognitive approaches </a:t>
          </a:r>
          <a:endParaRPr lang="en-US" dirty="0"/>
        </a:p>
      </dgm:t>
    </dgm:pt>
    <dgm:pt modelId="{3A6F8788-7029-4E90-8EF0-02B50CF38BBE}" type="parTrans" cxnId="{5FDB5754-A5E1-4EAA-ABAF-F5DF1B61D54A}">
      <dgm:prSet/>
      <dgm:spPr/>
      <dgm:t>
        <a:bodyPr/>
        <a:lstStyle/>
        <a:p>
          <a:endParaRPr lang="en-US"/>
        </a:p>
      </dgm:t>
    </dgm:pt>
    <dgm:pt modelId="{D5F2D8C8-0EB2-4326-8ECE-9622B8546489}" type="sibTrans" cxnId="{5FDB5754-A5E1-4EAA-ABAF-F5DF1B61D54A}">
      <dgm:prSet/>
      <dgm:spPr/>
      <dgm:t>
        <a:bodyPr/>
        <a:lstStyle/>
        <a:p>
          <a:endParaRPr lang="en-US"/>
        </a:p>
      </dgm:t>
    </dgm:pt>
    <dgm:pt modelId="{82A56999-6DAD-4376-8958-D0AFBB2E70B1}">
      <dgm:prSet/>
      <dgm:spPr/>
      <dgm:t>
        <a:bodyPr/>
        <a:lstStyle/>
        <a:p>
          <a:r>
            <a:rPr lang="en-US" b="0" i="0" dirty="0"/>
            <a:t>Away from thinking in terms of self-interest and immediate gratification</a:t>
          </a:r>
          <a:endParaRPr lang="en-US" dirty="0"/>
        </a:p>
      </dgm:t>
    </dgm:pt>
    <dgm:pt modelId="{3D81B117-8636-4942-AE93-343CE8D18A90}" type="parTrans" cxnId="{934D6DD6-5C92-481C-9FA4-7E050A8C1267}">
      <dgm:prSet/>
      <dgm:spPr/>
      <dgm:t>
        <a:bodyPr/>
        <a:lstStyle/>
        <a:p>
          <a:endParaRPr lang="en-US"/>
        </a:p>
      </dgm:t>
    </dgm:pt>
    <dgm:pt modelId="{87E2D632-565D-4BED-B087-96263CCF009C}" type="sibTrans" cxnId="{934D6DD6-5C92-481C-9FA4-7E050A8C1267}">
      <dgm:prSet/>
      <dgm:spPr/>
      <dgm:t>
        <a:bodyPr/>
        <a:lstStyle/>
        <a:p>
          <a:endParaRPr lang="en-US"/>
        </a:p>
      </dgm:t>
    </dgm:pt>
    <dgm:pt modelId="{DBBD3CA0-AA96-4112-A9C8-8D28891FEB60}">
      <dgm:prSet/>
      <dgm:spPr/>
      <dgm:t>
        <a:bodyPr/>
        <a:lstStyle/>
        <a:p>
          <a:r>
            <a:rPr lang="en-US" b="0" i="0" dirty="0"/>
            <a:t>toward Relationship Fulfillment </a:t>
          </a:r>
          <a:endParaRPr lang="en-US" dirty="0"/>
        </a:p>
      </dgm:t>
    </dgm:pt>
    <dgm:pt modelId="{45261B0D-C6AA-456D-A176-58FEDD9C10D6}" type="parTrans" cxnId="{4A1097E1-19C4-4573-90E5-DF28823D2D26}">
      <dgm:prSet/>
      <dgm:spPr/>
      <dgm:t>
        <a:bodyPr/>
        <a:lstStyle/>
        <a:p>
          <a:endParaRPr lang="en-US"/>
        </a:p>
      </dgm:t>
    </dgm:pt>
    <dgm:pt modelId="{9D49C912-358B-4342-8984-B16DC6640609}" type="sibTrans" cxnId="{4A1097E1-19C4-4573-90E5-DF28823D2D26}">
      <dgm:prSet/>
      <dgm:spPr/>
      <dgm:t>
        <a:bodyPr/>
        <a:lstStyle/>
        <a:p>
          <a:endParaRPr lang="en-US"/>
        </a:p>
      </dgm:t>
    </dgm:pt>
    <dgm:pt modelId="{64001395-4C7A-456C-B231-05596C463154}">
      <dgm:prSet/>
      <dgm:spPr/>
      <dgm:t>
        <a:bodyPr/>
        <a:lstStyle/>
        <a:p>
          <a:r>
            <a:rPr lang="en-US" b="1" i="0" dirty="0"/>
            <a:t>Prevalence of APD diminishes with age</a:t>
          </a:r>
          <a:endParaRPr lang="en-US" dirty="0"/>
        </a:p>
      </dgm:t>
    </dgm:pt>
    <dgm:pt modelId="{61EFA0AE-E663-4CFB-9306-8151AF3B702C}" type="parTrans" cxnId="{CBF6E345-AD41-40C9-9246-02764E5A2B5D}">
      <dgm:prSet/>
      <dgm:spPr/>
      <dgm:t>
        <a:bodyPr/>
        <a:lstStyle/>
        <a:p>
          <a:endParaRPr lang="en-US"/>
        </a:p>
      </dgm:t>
    </dgm:pt>
    <dgm:pt modelId="{ABC484E4-4E86-4572-A75F-0A8698502A4F}" type="sibTrans" cxnId="{CBF6E345-AD41-40C9-9246-02764E5A2B5D}">
      <dgm:prSet/>
      <dgm:spPr/>
      <dgm:t>
        <a:bodyPr/>
        <a:lstStyle/>
        <a:p>
          <a:endParaRPr lang="en-US"/>
        </a:p>
      </dgm:t>
    </dgm:pt>
    <dgm:pt modelId="{52EC8C09-BC05-442E-8778-749BE14000AA}">
      <dgm:prSet/>
      <dgm:spPr/>
      <dgm:t>
        <a:bodyPr/>
        <a:lstStyle/>
        <a:p>
          <a:r>
            <a:rPr lang="en-US" b="0" i="0" dirty="0"/>
            <a:t>Recent study showed promising results with clozapine</a:t>
          </a:r>
          <a:endParaRPr lang="en-US" dirty="0"/>
        </a:p>
      </dgm:t>
    </dgm:pt>
    <dgm:pt modelId="{7847456D-FC6E-4703-8B8F-AE3C1AB22F87}" type="parTrans" cxnId="{3DC3C2E3-24DD-4132-BBA4-7AB6C04CFEE2}">
      <dgm:prSet/>
      <dgm:spPr/>
      <dgm:t>
        <a:bodyPr/>
        <a:lstStyle/>
        <a:p>
          <a:endParaRPr lang="en-US"/>
        </a:p>
      </dgm:t>
    </dgm:pt>
    <dgm:pt modelId="{86BB196F-5578-405C-BFF9-A78F371B04AE}" type="sibTrans" cxnId="{3DC3C2E3-24DD-4132-BBA4-7AB6C04CFEE2}">
      <dgm:prSet/>
      <dgm:spPr/>
      <dgm:t>
        <a:bodyPr/>
        <a:lstStyle/>
        <a:p>
          <a:endParaRPr lang="en-US"/>
        </a:p>
      </dgm:t>
    </dgm:pt>
    <dgm:pt modelId="{8FBD43E2-5F60-4965-B3B5-435A0129CDEB}">
      <dgm:prSet/>
      <dgm:spPr/>
      <dgm:t>
        <a:bodyPr/>
        <a:lstStyle/>
        <a:p>
          <a:r>
            <a:rPr lang="en-US" dirty="0"/>
            <a:t>An Antipsychotic Medication</a:t>
          </a:r>
        </a:p>
      </dgm:t>
    </dgm:pt>
    <dgm:pt modelId="{C31A1AC6-C758-4954-9DE7-782DEA667312}" type="parTrans" cxnId="{FEA42DBA-E0CF-4B3A-8291-6CEC0D4AB06C}">
      <dgm:prSet/>
      <dgm:spPr/>
      <dgm:t>
        <a:bodyPr/>
        <a:lstStyle/>
        <a:p>
          <a:endParaRPr lang="en-US"/>
        </a:p>
      </dgm:t>
    </dgm:pt>
    <dgm:pt modelId="{E31F2C10-67DB-45D3-AB80-EC0F20B379F9}" type="sibTrans" cxnId="{FEA42DBA-E0CF-4B3A-8291-6CEC0D4AB06C}">
      <dgm:prSet/>
      <dgm:spPr/>
      <dgm:t>
        <a:bodyPr/>
        <a:lstStyle/>
        <a:p>
          <a:endParaRPr lang="en-US"/>
        </a:p>
      </dgm:t>
    </dgm:pt>
    <dgm:pt modelId="{E7128FD8-A048-4899-9945-F330AE1CB3A1}" type="pres">
      <dgm:prSet presAssocID="{60FA8ED2-1923-4F59-B613-EC924A40675E}" presName="diagram" presStyleCnt="0">
        <dgm:presLayoutVars>
          <dgm:chPref val="1"/>
          <dgm:dir/>
          <dgm:animOne val="branch"/>
          <dgm:animLvl val="lvl"/>
          <dgm:resizeHandles/>
        </dgm:presLayoutVars>
      </dgm:prSet>
      <dgm:spPr/>
    </dgm:pt>
    <dgm:pt modelId="{9D4DA014-65E4-4654-9345-22F4314C178E}" type="pres">
      <dgm:prSet presAssocID="{EA43CBFD-46C1-4527-8A0E-F1B2E90DD152}" presName="root" presStyleCnt="0"/>
      <dgm:spPr/>
    </dgm:pt>
    <dgm:pt modelId="{A90DFFB7-83E2-41CC-B9E8-317A27561419}" type="pres">
      <dgm:prSet presAssocID="{EA43CBFD-46C1-4527-8A0E-F1B2E90DD152}" presName="rootComposite" presStyleCnt="0"/>
      <dgm:spPr/>
    </dgm:pt>
    <dgm:pt modelId="{5D4389AA-B0DC-42CD-B68A-EC778808ED64}" type="pres">
      <dgm:prSet presAssocID="{EA43CBFD-46C1-4527-8A0E-F1B2E90DD152}" presName="rootText" presStyleLbl="node1" presStyleIdx="0" presStyleCnt="4"/>
      <dgm:spPr/>
    </dgm:pt>
    <dgm:pt modelId="{19E0DA24-7906-422C-ABD3-7F30736E6DBA}" type="pres">
      <dgm:prSet presAssocID="{EA43CBFD-46C1-4527-8A0E-F1B2E90DD152}" presName="rootConnector" presStyleLbl="node1" presStyleIdx="0" presStyleCnt="4"/>
      <dgm:spPr/>
    </dgm:pt>
    <dgm:pt modelId="{71030E6B-E6A1-492D-AEF6-DD45408EA53B}" type="pres">
      <dgm:prSet presAssocID="{EA43CBFD-46C1-4527-8A0E-F1B2E90DD152}" presName="childShape" presStyleCnt="0"/>
      <dgm:spPr/>
    </dgm:pt>
    <dgm:pt modelId="{A25E237F-0ED7-44CF-AA97-944B409D5E37}" type="pres">
      <dgm:prSet presAssocID="{A56F00DE-AF1B-4E86-9B42-6817594CAF2B}" presName="Name13" presStyleLbl="parChTrans1D2" presStyleIdx="0" presStyleCnt="4"/>
      <dgm:spPr/>
    </dgm:pt>
    <dgm:pt modelId="{C3F53981-F7D4-41BF-AFD7-8628365E9C01}" type="pres">
      <dgm:prSet presAssocID="{C5DFAC14-A116-4940-AA70-ED12AF578C34}" presName="childText" presStyleLbl="bgAcc1" presStyleIdx="0" presStyleCnt="4">
        <dgm:presLayoutVars>
          <dgm:bulletEnabled val="1"/>
        </dgm:presLayoutVars>
      </dgm:prSet>
      <dgm:spPr/>
    </dgm:pt>
    <dgm:pt modelId="{CD18D184-92D0-482B-9D77-9ACEA3A43E7F}" type="pres">
      <dgm:prSet presAssocID="{998298CC-A0F3-4B30-A56A-810046A35F39}" presName="root" presStyleCnt="0"/>
      <dgm:spPr/>
    </dgm:pt>
    <dgm:pt modelId="{39291501-7F5A-4A2C-B6F3-CB645506DDBE}" type="pres">
      <dgm:prSet presAssocID="{998298CC-A0F3-4B30-A56A-810046A35F39}" presName="rootComposite" presStyleCnt="0"/>
      <dgm:spPr/>
    </dgm:pt>
    <dgm:pt modelId="{30999281-0C12-4F13-82E6-F3ABB43B7F97}" type="pres">
      <dgm:prSet presAssocID="{998298CC-A0F3-4B30-A56A-810046A35F39}" presName="rootText" presStyleLbl="node1" presStyleIdx="1" presStyleCnt="4"/>
      <dgm:spPr/>
    </dgm:pt>
    <dgm:pt modelId="{D70D5000-5EBB-4B00-A34A-55C03E674997}" type="pres">
      <dgm:prSet presAssocID="{998298CC-A0F3-4B30-A56A-810046A35F39}" presName="rootConnector" presStyleLbl="node1" presStyleIdx="1" presStyleCnt="4"/>
      <dgm:spPr/>
    </dgm:pt>
    <dgm:pt modelId="{D7E313E5-CB29-4372-83B4-F8EAADE469EE}" type="pres">
      <dgm:prSet presAssocID="{998298CC-A0F3-4B30-A56A-810046A35F39}" presName="childShape" presStyleCnt="0"/>
      <dgm:spPr/>
    </dgm:pt>
    <dgm:pt modelId="{24E91382-1CEA-41C5-BC93-00F2D1D02DB5}" type="pres">
      <dgm:prSet presAssocID="{3D81B117-8636-4942-AE93-343CE8D18A90}" presName="Name13" presStyleLbl="parChTrans1D2" presStyleIdx="1" presStyleCnt="4"/>
      <dgm:spPr/>
    </dgm:pt>
    <dgm:pt modelId="{C410DA8B-7C74-4FF2-96DA-3337BCBC24A5}" type="pres">
      <dgm:prSet presAssocID="{82A56999-6DAD-4376-8958-D0AFBB2E70B1}" presName="childText" presStyleLbl="bgAcc1" presStyleIdx="1" presStyleCnt="4">
        <dgm:presLayoutVars>
          <dgm:bulletEnabled val="1"/>
        </dgm:presLayoutVars>
      </dgm:prSet>
      <dgm:spPr/>
    </dgm:pt>
    <dgm:pt modelId="{9841D1D9-24D8-4BE9-8E8C-2D02F92A22B6}" type="pres">
      <dgm:prSet presAssocID="{45261B0D-C6AA-456D-A176-58FEDD9C10D6}" presName="Name13" presStyleLbl="parChTrans1D2" presStyleIdx="2" presStyleCnt="4"/>
      <dgm:spPr/>
    </dgm:pt>
    <dgm:pt modelId="{57EBFAF1-4FB0-46B2-8342-D1F83644C420}" type="pres">
      <dgm:prSet presAssocID="{DBBD3CA0-AA96-4112-A9C8-8D28891FEB60}" presName="childText" presStyleLbl="bgAcc1" presStyleIdx="2" presStyleCnt="4">
        <dgm:presLayoutVars>
          <dgm:bulletEnabled val="1"/>
        </dgm:presLayoutVars>
      </dgm:prSet>
      <dgm:spPr/>
    </dgm:pt>
    <dgm:pt modelId="{D04C11AD-0B88-43C6-A2B9-E773862592D3}" type="pres">
      <dgm:prSet presAssocID="{64001395-4C7A-456C-B231-05596C463154}" presName="root" presStyleCnt="0"/>
      <dgm:spPr/>
    </dgm:pt>
    <dgm:pt modelId="{2A7CDB0D-2116-4502-9412-070FFE68020B}" type="pres">
      <dgm:prSet presAssocID="{64001395-4C7A-456C-B231-05596C463154}" presName="rootComposite" presStyleCnt="0"/>
      <dgm:spPr/>
    </dgm:pt>
    <dgm:pt modelId="{07870046-546F-4E3D-972A-E1438B3B4E40}" type="pres">
      <dgm:prSet presAssocID="{64001395-4C7A-456C-B231-05596C463154}" presName="rootText" presStyleLbl="node1" presStyleIdx="2" presStyleCnt="4"/>
      <dgm:spPr/>
    </dgm:pt>
    <dgm:pt modelId="{A35766C5-5BAA-4125-AB5A-5E26E8EFDE18}" type="pres">
      <dgm:prSet presAssocID="{64001395-4C7A-456C-B231-05596C463154}" presName="rootConnector" presStyleLbl="node1" presStyleIdx="2" presStyleCnt="4"/>
      <dgm:spPr/>
    </dgm:pt>
    <dgm:pt modelId="{D4E0AF67-AD60-45EC-AD82-B123212BE3D6}" type="pres">
      <dgm:prSet presAssocID="{64001395-4C7A-456C-B231-05596C463154}" presName="childShape" presStyleCnt="0"/>
      <dgm:spPr/>
    </dgm:pt>
    <dgm:pt modelId="{C4FED12C-4633-4C74-BB0C-9811F4B53553}" type="pres">
      <dgm:prSet presAssocID="{52EC8C09-BC05-442E-8778-749BE14000AA}" presName="root" presStyleCnt="0"/>
      <dgm:spPr/>
    </dgm:pt>
    <dgm:pt modelId="{731050C6-7D9F-494F-893E-CA98D8A1B9B8}" type="pres">
      <dgm:prSet presAssocID="{52EC8C09-BC05-442E-8778-749BE14000AA}" presName="rootComposite" presStyleCnt="0"/>
      <dgm:spPr/>
    </dgm:pt>
    <dgm:pt modelId="{3119B357-1B86-4B83-8769-B8A238D2D834}" type="pres">
      <dgm:prSet presAssocID="{52EC8C09-BC05-442E-8778-749BE14000AA}" presName="rootText" presStyleLbl="node1" presStyleIdx="3" presStyleCnt="4"/>
      <dgm:spPr/>
    </dgm:pt>
    <dgm:pt modelId="{18E02A0A-4E76-49FF-BE0D-801BCB234D0B}" type="pres">
      <dgm:prSet presAssocID="{52EC8C09-BC05-442E-8778-749BE14000AA}" presName="rootConnector" presStyleLbl="node1" presStyleIdx="3" presStyleCnt="4"/>
      <dgm:spPr/>
    </dgm:pt>
    <dgm:pt modelId="{7C84B575-2A44-4277-8306-B943E09BE527}" type="pres">
      <dgm:prSet presAssocID="{52EC8C09-BC05-442E-8778-749BE14000AA}" presName="childShape" presStyleCnt="0"/>
      <dgm:spPr/>
    </dgm:pt>
    <dgm:pt modelId="{B0502313-C791-48ED-B863-43A11075561F}" type="pres">
      <dgm:prSet presAssocID="{C31A1AC6-C758-4954-9DE7-782DEA667312}" presName="Name13" presStyleLbl="parChTrans1D2" presStyleIdx="3" presStyleCnt="4"/>
      <dgm:spPr/>
    </dgm:pt>
    <dgm:pt modelId="{B6096D09-C826-4701-9D95-62E5540B91A4}" type="pres">
      <dgm:prSet presAssocID="{8FBD43E2-5F60-4965-B3B5-435A0129CDEB}" presName="childText" presStyleLbl="bgAcc1" presStyleIdx="3" presStyleCnt="4">
        <dgm:presLayoutVars>
          <dgm:bulletEnabled val="1"/>
        </dgm:presLayoutVars>
      </dgm:prSet>
      <dgm:spPr/>
    </dgm:pt>
  </dgm:ptLst>
  <dgm:cxnLst>
    <dgm:cxn modelId="{BE6D840A-9A54-463E-8985-977980D293EB}" srcId="{EA43CBFD-46C1-4527-8A0E-F1B2E90DD152}" destId="{C5DFAC14-A116-4940-AA70-ED12AF578C34}" srcOrd="0" destOrd="0" parTransId="{A56F00DE-AF1B-4E86-9B42-6817594CAF2B}" sibTransId="{E8F55230-F441-40B1-9EF6-A9A404DAA00A}"/>
    <dgm:cxn modelId="{26118711-4701-4795-B161-B4050B8F7D52}" type="presOf" srcId="{60FA8ED2-1923-4F59-B613-EC924A40675E}" destId="{E7128FD8-A048-4899-9945-F330AE1CB3A1}" srcOrd="0" destOrd="0" presId="urn:microsoft.com/office/officeart/2005/8/layout/hierarchy3"/>
    <dgm:cxn modelId="{FE07E71E-FB28-4D95-A222-D0B07F281E64}" type="presOf" srcId="{52EC8C09-BC05-442E-8778-749BE14000AA}" destId="{3119B357-1B86-4B83-8769-B8A238D2D834}" srcOrd="0" destOrd="0" presId="urn:microsoft.com/office/officeart/2005/8/layout/hierarchy3"/>
    <dgm:cxn modelId="{7F98DD1F-AD61-4127-8531-B7408F092736}" type="presOf" srcId="{EA43CBFD-46C1-4527-8A0E-F1B2E90DD152}" destId="{5D4389AA-B0DC-42CD-B68A-EC778808ED64}" srcOrd="0" destOrd="0" presId="urn:microsoft.com/office/officeart/2005/8/layout/hierarchy3"/>
    <dgm:cxn modelId="{AE06BC21-D860-4E0A-8D43-3147AB8E2924}" type="presOf" srcId="{64001395-4C7A-456C-B231-05596C463154}" destId="{07870046-546F-4E3D-972A-E1438B3B4E40}" srcOrd="0" destOrd="0" presId="urn:microsoft.com/office/officeart/2005/8/layout/hierarchy3"/>
    <dgm:cxn modelId="{8F87A723-E31F-45B6-864D-3F60887CDFEE}" type="presOf" srcId="{C31A1AC6-C758-4954-9DE7-782DEA667312}" destId="{B0502313-C791-48ED-B863-43A11075561F}" srcOrd="0" destOrd="0" presId="urn:microsoft.com/office/officeart/2005/8/layout/hierarchy3"/>
    <dgm:cxn modelId="{8891F023-4E4E-4A1A-AAC6-4BA5AD124F1A}" type="presOf" srcId="{82A56999-6DAD-4376-8958-D0AFBB2E70B1}" destId="{C410DA8B-7C74-4FF2-96DA-3337BCBC24A5}" srcOrd="0" destOrd="0" presId="urn:microsoft.com/office/officeart/2005/8/layout/hierarchy3"/>
    <dgm:cxn modelId="{CBF6E345-AD41-40C9-9246-02764E5A2B5D}" srcId="{60FA8ED2-1923-4F59-B613-EC924A40675E}" destId="{64001395-4C7A-456C-B231-05596C463154}" srcOrd="2" destOrd="0" parTransId="{61EFA0AE-E663-4CFB-9306-8151AF3B702C}" sibTransId="{ABC484E4-4E86-4572-A75F-0A8698502A4F}"/>
    <dgm:cxn modelId="{AB19F849-C324-4D2C-8A1D-6B74B4E415C0}" type="presOf" srcId="{64001395-4C7A-456C-B231-05596C463154}" destId="{A35766C5-5BAA-4125-AB5A-5E26E8EFDE18}" srcOrd="1" destOrd="0" presId="urn:microsoft.com/office/officeart/2005/8/layout/hierarchy3"/>
    <dgm:cxn modelId="{82031A6D-B9A7-4FE5-B420-ACD89186CDE8}" srcId="{60FA8ED2-1923-4F59-B613-EC924A40675E}" destId="{EA43CBFD-46C1-4527-8A0E-F1B2E90DD152}" srcOrd="0" destOrd="0" parTransId="{50CFB407-3232-4667-B96C-B48149532522}" sibTransId="{D58C3A1F-B407-40F9-BA00-2C07FDFC046A}"/>
    <dgm:cxn modelId="{4C539051-A9AA-4D51-9EF5-C6303E7E19A3}" type="presOf" srcId="{A56F00DE-AF1B-4E86-9B42-6817594CAF2B}" destId="{A25E237F-0ED7-44CF-AA97-944B409D5E37}" srcOrd="0" destOrd="0" presId="urn:microsoft.com/office/officeart/2005/8/layout/hierarchy3"/>
    <dgm:cxn modelId="{5FDB5754-A5E1-4EAA-ABAF-F5DF1B61D54A}" srcId="{60FA8ED2-1923-4F59-B613-EC924A40675E}" destId="{998298CC-A0F3-4B30-A56A-810046A35F39}" srcOrd="1" destOrd="0" parTransId="{3A6F8788-7029-4E90-8EF0-02B50CF38BBE}" sibTransId="{D5F2D8C8-0EB2-4326-8ECE-9622B8546489}"/>
    <dgm:cxn modelId="{AED41C75-8543-4B23-A20D-5D61F4FF8847}" type="presOf" srcId="{DBBD3CA0-AA96-4112-A9C8-8D28891FEB60}" destId="{57EBFAF1-4FB0-46B2-8342-D1F83644C420}" srcOrd="0" destOrd="0" presId="urn:microsoft.com/office/officeart/2005/8/layout/hierarchy3"/>
    <dgm:cxn modelId="{CEDEF577-F26B-4F4D-BCCC-068125E863D7}" type="presOf" srcId="{998298CC-A0F3-4B30-A56A-810046A35F39}" destId="{30999281-0C12-4F13-82E6-F3ABB43B7F97}" srcOrd="0" destOrd="0" presId="urn:microsoft.com/office/officeart/2005/8/layout/hierarchy3"/>
    <dgm:cxn modelId="{C11B6B8F-9FDE-4045-8D98-5D849EA71890}" type="presOf" srcId="{C5DFAC14-A116-4940-AA70-ED12AF578C34}" destId="{C3F53981-F7D4-41BF-AFD7-8628365E9C01}" srcOrd="0" destOrd="0" presId="urn:microsoft.com/office/officeart/2005/8/layout/hierarchy3"/>
    <dgm:cxn modelId="{FEA42DBA-E0CF-4B3A-8291-6CEC0D4AB06C}" srcId="{52EC8C09-BC05-442E-8778-749BE14000AA}" destId="{8FBD43E2-5F60-4965-B3B5-435A0129CDEB}" srcOrd="0" destOrd="0" parTransId="{C31A1AC6-C758-4954-9DE7-782DEA667312}" sibTransId="{E31F2C10-67DB-45D3-AB80-EC0F20B379F9}"/>
    <dgm:cxn modelId="{6A894AC8-55FF-473C-84E2-46E1442E2047}" type="presOf" srcId="{45261B0D-C6AA-456D-A176-58FEDD9C10D6}" destId="{9841D1D9-24D8-4BE9-8E8C-2D02F92A22B6}" srcOrd="0" destOrd="0" presId="urn:microsoft.com/office/officeart/2005/8/layout/hierarchy3"/>
    <dgm:cxn modelId="{B19011CD-C2F0-4088-AB4F-AB61AE4344E7}" type="presOf" srcId="{998298CC-A0F3-4B30-A56A-810046A35F39}" destId="{D70D5000-5EBB-4B00-A34A-55C03E674997}" srcOrd="1" destOrd="0" presId="urn:microsoft.com/office/officeart/2005/8/layout/hierarchy3"/>
    <dgm:cxn modelId="{934D6DD6-5C92-481C-9FA4-7E050A8C1267}" srcId="{998298CC-A0F3-4B30-A56A-810046A35F39}" destId="{82A56999-6DAD-4376-8958-D0AFBB2E70B1}" srcOrd="0" destOrd="0" parTransId="{3D81B117-8636-4942-AE93-343CE8D18A90}" sibTransId="{87E2D632-565D-4BED-B087-96263CCF009C}"/>
    <dgm:cxn modelId="{AD2A07DA-F1CD-4942-8385-C5B4ACF57ECA}" type="presOf" srcId="{52EC8C09-BC05-442E-8778-749BE14000AA}" destId="{18E02A0A-4E76-49FF-BE0D-801BCB234D0B}" srcOrd="1" destOrd="0" presId="urn:microsoft.com/office/officeart/2005/8/layout/hierarchy3"/>
    <dgm:cxn modelId="{8C9FB5DA-AF7A-4CBC-A9CB-E8A17335F877}" type="presOf" srcId="{EA43CBFD-46C1-4527-8A0E-F1B2E90DD152}" destId="{19E0DA24-7906-422C-ABD3-7F30736E6DBA}" srcOrd="1" destOrd="0" presId="urn:microsoft.com/office/officeart/2005/8/layout/hierarchy3"/>
    <dgm:cxn modelId="{4A1097E1-19C4-4573-90E5-DF28823D2D26}" srcId="{998298CC-A0F3-4B30-A56A-810046A35F39}" destId="{DBBD3CA0-AA96-4112-A9C8-8D28891FEB60}" srcOrd="1" destOrd="0" parTransId="{45261B0D-C6AA-456D-A176-58FEDD9C10D6}" sibTransId="{9D49C912-358B-4342-8984-B16DC6640609}"/>
    <dgm:cxn modelId="{3DC3C2E3-24DD-4132-BBA4-7AB6C04CFEE2}" srcId="{60FA8ED2-1923-4F59-B613-EC924A40675E}" destId="{52EC8C09-BC05-442E-8778-749BE14000AA}" srcOrd="3" destOrd="0" parTransId="{7847456D-FC6E-4703-8B8F-AE3C1AB22F87}" sibTransId="{86BB196F-5578-405C-BFF9-A78F371B04AE}"/>
    <dgm:cxn modelId="{0B31E8EA-B930-4A43-A3BD-41F4A9A12443}" type="presOf" srcId="{3D81B117-8636-4942-AE93-343CE8D18A90}" destId="{24E91382-1CEA-41C5-BC93-00F2D1D02DB5}" srcOrd="0" destOrd="0" presId="urn:microsoft.com/office/officeart/2005/8/layout/hierarchy3"/>
    <dgm:cxn modelId="{CAC13CF0-8DC2-459A-B5A7-157DD142100A}" type="presOf" srcId="{8FBD43E2-5F60-4965-B3B5-435A0129CDEB}" destId="{B6096D09-C826-4701-9D95-62E5540B91A4}" srcOrd="0" destOrd="0" presId="urn:microsoft.com/office/officeart/2005/8/layout/hierarchy3"/>
    <dgm:cxn modelId="{DBA99D73-000C-470C-A185-B92B7FC8BD84}" type="presParOf" srcId="{E7128FD8-A048-4899-9945-F330AE1CB3A1}" destId="{9D4DA014-65E4-4654-9345-22F4314C178E}" srcOrd="0" destOrd="0" presId="urn:microsoft.com/office/officeart/2005/8/layout/hierarchy3"/>
    <dgm:cxn modelId="{58671FFF-FA04-4D3C-85DE-0CE7921FE4A4}" type="presParOf" srcId="{9D4DA014-65E4-4654-9345-22F4314C178E}" destId="{A90DFFB7-83E2-41CC-B9E8-317A27561419}" srcOrd="0" destOrd="0" presId="urn:microsoft.com/office/officeart/2005/8/layout/hierarchy3"/>
    <dgm:cxn modelId="{9CBD8D28-BCAB-4608-9822-544A95FC2469}" type="presParOf" srcId="{A90DFFB7-83E2-41CC-B9E8-317A27561419}" destId="{5D4389AA-B0DC-42CD-B68A-EC778808ED64}" srcOrd="0" destOrd="0" presId="urn:microsoft.com/office/officeart/2005/8/layout/hierarchy3"/>
    <dgm:cxn modelId="{69A14E8F-8F84-464F-B76F-697314B7495F}" type="presParOf" srcId="{A90DFFB7-83E2-41CC-B9E8-317A27561419}" destId="{19E0DA24-7906-422C-ABD3-7F30736E6DBA}" srcOrd="1" destOrd="0" presId="urn:microsoft.com/office/officeart/2005/8/layout/hierarchy3"/>
    <dgm:cxn modelId="{449A25D7-35CB-49AE-BEF4-6AB142408D60}" type="presParOf" srcId="{9D4DA014-65E4-4654-9345-22F4314C178E}" destId="{71030E6B-E6A1-492D-AEF6-DD45408EA53B}" srcOrd="1" destOrd="0" presId="urn:microsoft.com/office/officeart/2005/8/layout/hierarchy3"/>
    <dgm:cxn modelId="{65C2F660-79CD-4CCD-B7D2-C211AE391F54}" type="presParOf" srcId="{71030E6B-E6A1-492D-AEF6-DD45408EA53B}" destId="{A25E237F-0ED7-44CF-AA97-944B409D5E37}" srcOrd="0" destOrd="0" presId="urn:microsoft.com/office/officeart/2005/8/layout/hierarchy3"/>
    <dgm:cxn modelId="{84990A90-8EFA-4F3B-9B07-8F12AA33BA42}" type="presParOf" srcId="{71030E6B-E6A1-492D-AEF6-DD45408EA53B}" destId="{C3F53981-F7D4-41BF-AFD7-8628365E9C01}" srcOrd="1" destOrd="0" presId="urn:microsoft.com/office/officeart/2005/8/layout/hierarchy3"/>
    <dgm:cxn modelId="{B4B04FDF-726B-49C4-A3E6-6AC15E3A08E7}" type="presParOf" srcId="{E7128FD8-A048-4899-9945-F330AE1CB3A1}" destId="{CD18D184-92D0-482B-9D77-9ACEA3A43E7F}" srcOrd="1" destOrd="0" presId="urn:microsoft.com/office/officeart/2005/8/layout/hierarchy3"/>
    <dgm:cxn modelId="{88D33598-E6B2-43B5-B6C2-95BE963C844F}" type="presParOf" srcId="{CD18D184-92D0-482B-9D77-9ACEA3A43E7F}" destId="{39291501-7F5A-4A2C-B6F3-CB645506DDBE}" srcOrd="0" destOrd="0" presId="urn:microsoft.com/office/officeart/2005/8/layout/hierarchy3"/>
    <dgm:cxn modelId="{AF438EED-5010-431C-B9BA-1A6812A97FEA}" type="presParOf" srcId="{39291501-7F5A-4A2C-B6F3-CB645506DDBE}" destId="{30999281-0C12-4F13-82E6-F3ABB43B7F97}" srcOrd="0" destOrd="0" presId="urn:microsoft.com/office/officeart/2005/8/layout/hierarchy3"/>
    <dgm:cxn modelId="{7719E7D0-D4E3-4F5C-8A23-0A8A98AB7478}" type="presParOf" srcId="{39291501-7F5A-4A2C-B6F3-CB645506DDBE}" destId="{D70D5000-5EBB-4B00-A34A-55C03E674997}" srcOrd="1" destOrd="0" presId="urn:microsoft.com/office/officeart/2005/8/layout/hierarchy3"/>
    <dgm:cxn modelId="{F93A9261-E0ED-41DC-B611-AC3AE08A4A39}" type="presParOf" srcId="{CD18D184-92D0-482B-9D77-9ACEA3A43E7F}" destId="{D7E313E5-CB29-4372-83B4-F8EAADE469EE}" srcOrd="1" destOrd="0" presId="urn:microsoft.com/office/officeart/2005/8/layout/hierarchy3"/>
    <dgm:cxn modelId="{F6BA173F-A9B9-4D62-B96E-896D4F11230B}" type="presParOf" srcId="{D7E313E5-CB29-4372-83B4-F8EAADE469EE}" destId="{24E91382-1CEA-41C5-BC93-00F2D1D02DB5}" srcOrd="0" destOrd="0" presId="urn:microsoft.com/office/officeart/2005/8/layout/hierarchy3"/>
    <dgm:cxn modelId="{98B39EAE-071E-465D-B0A2-C646E55B0DC7}" type="presParOf" srcId="{D7E313E5-CB29-4372-83B4-F8EAADE469EE}" destId="{C410DA8B-7C74-4FF2-96DA-3337BCBC24A5}" srcOrd="1" destOrd="0" presId="urn:microsoft.com/office/officeart/2005/8/layout/hierarchy3"/>
    <dgm:cxn modelId="{A4F043F6-87FE-40BB-86E2-8DD8A8E1E813}" type="presParOf" srcId="{D7E313E5-CB29-4372-83B4-F8EAADE469EE}" destId="{9841D1D9-24D8-4BE9-8E8C-2D02F92A22B6}" srcOrd="2" destOrd="0" presId="urn:microsoft.com/office/officeart/2005/8/layout/hierarchy3"/>
    <dgm:cxn modelId="{CB4C5036-EF25-4065-850A-9F5B6D01E3C4}" type="presParOf" srcId="{D7E313E5-CB29-4372-83B4-F8EAADE469EE}" destId="{57EBFAF1-4FB0-46B2-8342-D1F83644C420}" srcOrd="3" destOrd="0" presId="urn:microsoft.com/office/officeart/2005/8/layout/hierarchy3"/>
    <dgm:cxn modelId="{9B06FD8C-1B68-4ECE-9C21-15749F71427B}" type="presParOf" srcId="{E7128FD8-A048-4899-9945-F330AE1CB3A1}" destId="{D04C11AD-0B88-43C6-A2B9-E773862592D3}" srcOrd="2" destOrd="0" presId="urn:microsoft.com/office/officeart/2005/8/layout/hierarchy3"/>
    <dgm:cxn modelId="{FB05C9BE-2EE7-4930-BB49-8D779CD2F07B}" type="presParOf" srcId="{D04C11AD-0B88-43C6-A2B9-E773862592D3}" destId="{2A7CDB0D-2116-4502-9412-070FFE68020B}" srcOrd="0" destOrd="0" presId="urn:microsoft.com/office/officeart/2005/8/layout/hierarchy3"/>
    <dgm:cxn modelId="{6D72727E-AD79-4C83-8B15-59CC7A5DDD6B}" type="presParOf" srcId="{2A7CDB0D-2116-4502-9412-070FFE68020B}" destId="{07870046-546F-4E3D-972A-E1438B3B4E40}" srcOrd="0" destOrd="0" presId="urn:microsoft.com/office/officeart/2005/8/layout/hierarchy3"/>
    <dgm:cxn modelId="{67C4D047-6052-4764-A511-0C325F16CA39}" type="presParOf" srcId="{2A7CDB0D-2116-4502-9412-070FFE68020B}" destId="{A35766C5-5BAA-4125-AB5A-5E26E8EFDE18}" srcOrd="1" destOrd="0" presId="urn:microsoft.com/office/officeart/2005/8/layout/hierarchy3"/>
    <dgm:cxn modelId="{51DF14F4-426D-419E-A1EA-905AEA7F4219}" type="presParOf" srcId="{D04C11AD-0B88-43C6-A2B9-E773862592D3}" destId="{D4E0AF67-AD60-45EC-AD82-B123212BE3D6}" srcOrd="1" destOrd="0" presId="urn:microsoft.com/office/officeart/2005/8/layout/hierarchy3"/>
    <dgm:cxn modelId="{537BA98B-874B-44D3-98BF-7A443B187CBA}" type="presParOf" srcId="{E7128FD8-A048-4899-9945-F330AE1CB3A1}" destId="{C4FED12C-4633-4C74-BB0C-9811F4B53553}" srcOrd="3" destOrd="0" presId="urn:microsoft.com/office/officeart/2005/8/layout/hierarchy3"/>
    <dgm:cxn modelId="{46818634-4580-4DC5-8A79-88A6DA9FFB14}" type="presParOf" srcId="{C4FED12C-4633-4C74-BB0C-9811F4B53553}" destId="{731050C6-7D9F-494F-893E-CA98D8A1B9B8}" srcOrd="0" destOrd="0" presId="urn:microsoft.com/office/officeart/2005/8/layout/hierarchy3"/>
    <dgm:cxn modelId="{A8E37688-5F10-4BD4-9579-43E15EB16BB9}" type="presParOf" srcId="{731050C6-7D9F-494F-893E-CA98D8A1B9B8}" destId="{3119B357-1B86-4B83-8769-B8A238D2D834}" srcOrd="0" destOrd="0" presId="urn:microsoft.com/office/officeart/2005/8/layout/hierarchy3"/>
    <dgm:cxn modelId="{9DB94D92-A881-46D4-B85D-36D5A786CF16}" type="presParOf" srcId="{731050C6-7D9F-494F-893E-CA98D8A1B9B8}" destId="{18E02A0A-4E76-49FF-BE0D-801BCB234D0B}" srcOrd="1" destOrd="0" presId="urn:microsoft.com/office/officeart/2005/8/layout/hierarchy3"/>
    <dgm:cxn modelId="{A2DA07DB-74FF-4A2E-870C-171A4472C2AA}" type="presParOf" srcId="{C4FED12C-4633-4C74-BB0C-9811F4B53553}" destId="{7C84B575-2A44-4277-8306-B943E09BE527}" srcOrd="1" destOrd="0" presId="urn:microsoft.com/office/officeart/2005/8/layout/hierarchy3"/>
    <dgm:cxn modelId="{B862799A-A452-4E56-9E2F-DFE3DB4A7209}" type="presParOf" srcId="{7C84B575-2A44-4277-8306-B943E09BE527}" destId="{B0502313-C791-48ED-B863-43A11075561F}" srcOrd="0" destOrd="0" presId="urn:microsoft.com/office/officeart/2005/8/layout/hierarchy3"/>
    <dgm:cxn modelId="{51636D6F-AFF7-4A18-A4D1-0661676E2444}" type="presParOf" srcId="{7C84B575-2A44-4277-8306-B943E09BE527}" destId="{B6096D09-C826-4701-9D95-62E5540B91A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CF9218-F3CB-4AD2-B246-6BE159EC772D}" type="doc">
      <dgm:prSet loTypeId="urn:microsoft.com/office/officeart/2005/8/layout/hierarchy2" loCatId="hierarchy" qsTypeId="urn:microsoft.com/office/officeart/2005/8/quickstyle/simple1" qsCatId="simple" csTypeId="urn:microsoft.com/office/officeart/2005/8/colors/accent0_1" csCatId="mainScheme"/>
      <dgm:spPr/>
      <dgm:t>
        <a:bodyPr/>
        <a:lstStyle/>
        <a:p>
          <a:endParaRPr lang="en-US"/>
        </a:p>
      </dgm:t>
    </dgm:pt>
    <dgm:pt modelId="{5D79FE37-60B4-4F9F-8AA2-1EAEF263D389}">
      <dgm:prSet/>
      <dgm:spPr/>
      <dgm:t>
        <a:bodyPr/>
        <a:lstStyle/>
        <a:p>
          <a:r>
            <a:rPr lang="en-US" b="0" i="0" dirty="0"/>
            <a:t>Poor inter-rater reliability for personality disorder categories</a:t>
          </a:r>
          <a:endParaRPr lang="en-US" dirty="0"/>
        </a:p>
      </dgm:t>
    </dgm:pt>
    <dgm:pt modelId="{5DC0491E-6B51-4E93-BAF4-6EE75E7A5E6F}" type="parTrans" cxnId="{86C44C85-7B7A-4D87-BBE6-975FE584CD9B}">
      <dgm:prSet/>
      <dgm:spPr/>
      <dgm:t>
        <a:bodyPr/>
        <a:lstStyle/>
        <a:p>
          <a:endParaRPr lang="en-US"/>
        </a:p>
      </dgm:t>
    </dgm:pt>
    <dgm:pt modelId="{6846E544-65ED-439D-8E75-A2F39DB38911}" type="sibTrans" cxnId="{86C44C85-7B7A-4D87-BBE6-975FE584CD9B}">
      <dgm:prSet/>
      <dgm:spPr/>
      <dgm:t>
        <a:bodyPr/>
        <a:lstStyle/>
        <a:p>
          <a:endParaRPr lang="en-US"/>
        </a:p>
      </dgm:t>
    </dgm:pt>
    <dgm:pt modelId="{FB5E9C1E-1B01-4304-A50D-8D0A69139A9C}">
      <dgm:prSet/>
      <dgm:spPr/>
      <dgm:t>
        <a:bodyPr/>
        <a:lstStyle/>
        <a:p>
          <a:r>
            <a:rPr lang="en-US" b="0" i="0" dirty="0"/>
            <a:t>Comorbidity is high, reducing diagnostic accuracy </a:t>
          </a:r>
          <a:endParaRPr lang="en-US" dirty="0"/>
        </a:p>
      </dgm:t>
    </dgm:pt>
    <dgm:pt modelId="{2E53FF43-0BED-4A2A-83F9-8DCAEC1A7DCC}" type="parTrans" cxnId="{659905D5-9670-4256-A4AD-2E5DD2EF2EC0}">
      <dgm:prSet/>
      <dgm:spPr/>
      <dgm:t>
        <a:bodyPr/>
        <a:lstStyle/>
        <a:p>
          <a:endParaRPr lang="en-US"/>
        </a:p>
      </dgm:t>
    </dgm:pt>
    <dgm:pt modelId="{7E510F42-6233-4005-90D9-A29F0253F63A}" type="sibTrans" cxnId="{659905D5-9670-4256-A4AD-2E5DD2EF2EC0}">
      <dgm:prSet/>
      <dgm:spPr/>
      <dgm:t>
        <a:bodyPr/>
        <a:lstStyle/>
        <a:p>
          <a:endParaRPr lang="en-US"/>
        </a:p>
      </dgm:t>
    </dgm:pt>
    <dgm:pt modelId="{486EBD8D-ACFB-402E-B851-CEAF26B2C619}">
      <dgm:prSet/>
      <dgm:spPr/>
      <dgm:t>
        <a:bodyPr/>
        <a:lstStyle/>
        <a:p>
          <a:r>
            <a:rPr lang="en-US" b="0" i="0" dirty="0"/>
            <a:t>Exclusive categorical approach has limitations</a:t>
          </a:r>
          <a:endParaRPr lang="en-US" dirty="0"/>
        </a:p>
      </dgm:t>
    </dgm:pt>
    <dgm:pt modelId="{74D03F38-BA2E-44A9-AF56-F14AF872A280}" type="parTrans" cxnId="{D7E41648-161E-474E-A1EC-79DF11274D9D}">
      <dgm:prSet/>
      <dgm:spPr/>
      <dgm:t>
        <a:bodyPr/>
        <a:lstStyle/>
        <a:p>
          <a:endParaRPr lang="en-US"/>
        </a:p>
      </dgm:t>
    </dgm:pt>
    <dgm:pt modelId="{605144FE-267D-4E54-A51C-0E52738B6BAB}" type="sibTrans" cxnId="{D7E41648-161E-474E-A1EC-79DF11274D9D}">
      <dgm:prSet/>
      <dgm:spPr/>
      <dgm:t>
        <a:bodyPr/>
        <a:lstStyle/>
        <a:p>
          <a:endParaRPr lang="en-US"/>
        </a:p>
      </dgm:t>
    </dgm:pt>
    <dgm:pt modelId="{746AE513-DACE-415A-90BE-DC3639F51ECF}">
      <dgm:prSet/>
      <dgm:spPr/>
      <dgm:t>
        <a:bodyPr/>
        <a:lstStyle/>
        <a:p>
          <a:r>
            <a:rPr lang="en-US" b="0" i="0" dirty="0"/>
            <a:t>Arbitrary decisions about Sx</a:t>
          </a:r>
          <a:endParaRPr lang="en-US" dirty="0"/>
        </a:p>
      </dgm:t>
    </dgm:pt>
    <dgm:pt modelId="{5D842DAB-09B0-42A6-BFAF-C14C00CF1C9D}" type="parTrans" cxnId="{B78694C9-3835-4F55-B8DD-E276D18CC77B}">
      <dgm:prSet/>
      <dgm:spPr/>
      <dgm:t>
        <a:bodyPr/>
        <a:lstStyle/>
        <a:p>
          <a:endParaRPr lang="en-US" dirty="0"/>
        </a:p>
      </dgm:t>
    </dgm:pt>
    <dgm:pt modelId="{CA7458AB-886E-42BA-B983-EB46CFE0A5FA}" type="sibTrans" cxnId="{B78694C9-3835-4F55-B8DD-E276D18CC77B}">
      <dgm:prSet/>
      <dgm:spPr/>
      <dgm:t>
        <a:bodyPr/>
        <a:lstStyle/>
        <a:p>
          <a:endParaRPr lang="en-US"/>
        </a:p>
      </dgm:t>
    </dgm:pt>
    <dgm:pt modelId="{30957566-796F-4D65-B231-FFC379BE5557}">
      <dgm:prSet/>
      <dgm:spPr/>
      <dgm:t>
        <a:bodyPr/>
        <a:lstStyle/>
        <a:p>
          <a:r>
            <a:rPr lang="en-US" b="0" i="0" dirty="0"/>
            <a:t>All-or-none method does not take into account continuous nature of personality traits (e.g., degrees of avoidance, callousness, etc.)</a:t>
          </a:r>
          <a:endParaRPr lang="en-US" dirty="0"/>
        </a:p>
      </dgm:t>
    </dgm:pt>
    <dgm:pt modelId="{5BB8AB86-5F4A-4C2C-BBA0-B6925443E366}" type="parTrans" cxnId="{B4EA5BA0-3541-4A87-A2FB-863E427028C4}">
      <dgm:prSet/>
      <dgm:spPr/>
      <dgm:t>
        <a:bodyPr/>
        <a:lstStyle/>
        <a:p>
          <a:endParaRPr lang="en-US" dirty="0"/>
        </a:p>
      </dgm:t>
    </dgm:pt>
    <dgm:pt modelId="{C36E6E37-B651-42FE-9C9B-A802805BF170}" type="sibTrans" cxnId="{B4EA5BA0-3541-4A87-A2FB-863E427028C4}">
      <dgm:prSet/>
      <dgm:spPr/>
      <dgm:t>
        <a:bodyPr/>
        <a:lstStyle/>
        <a:p>
          <a:endParaRPr lang="en-US"/>
        </a:p>
      </dgm:t>
    </dgm:pt>
    <dgm:pt modelId="{F5380569-D6C0-4508-A0F2-11B22313C38E}" type="pres">
      <dgm:prSet presAssocID="{3ECF9218-F3CB-4AD2-B246-6BE159EC772D}" presName="diagram" presStyleCnt="0">
        <dgm:presLayoutVars>
          <dgm:chPref val="1"/>
          <dgm:dir/>
          <dgm:animOne val="branch"/>
          <dgm:animLvl val="lvl"/>
          <dgm:resizeHandles val="exact"/>
        </dgm:presLayoutVars>
      </dgm:prSet>
      <dgm:spPr/>
    </dgm:pt>
    <dgm:pt modelId="{6BBFFDCD-DF2D-4B71-9FD1-51D8731CFC8E}" type="pres">
      <dgm:prSet presAssocID="{5D79FE37-60B4-4F9F-8AA2-1EAEF263D389}" presName="root1" presStyleCnt="0"/>
      <dgm:spPr/>
    </dgm:pt>
    <dgm:pt modelId="{0D8CC540-E23A-489D-8F48-D02024D95204}" type="pres">
      <dgm:prSet presAssocID="{5D79FE37-60B4-4F9F-8AA2-1EAEF263D389}" presName="LevelOneTextNode" presStyleLbl="node0" presStyleIdx="0" presStyleCnt="3">
        <dgm:presLayoutVars>
          <dgm:chPref val="3"/>
        </dgm:presLayoutVars>
      </dgm:prSet>
      <dgm:spPr/>
    </dgm:pt>
    <dgm:pt modelId="{CE58EBF2-BD9D-49F4-A56D-046C5B4E75FE}" type="pres">
      <dgm:prSet presAssocID="{5D79FE37-60B4-4F9F-8AA2-1EAEF263D389}" presName="level2hierChild" presStyleCnt="0"/>
      <dgm:spPr/>
    </dgm:pt>
    <dgm:pt modelId="{1D4DAC9E-F899-4091-9829-948CAFB03D33}" type="pres">
      <dgm:prSet presAssocID="{FB5E9C1E-1B01-4304-A50D-8D0A69139A9C}" presName="root1" presStyleCnt="0"/>
      <dgm:spPr/>
    </dgm:pt>
    <dgm:pt modelId="{1A9C25DE-B1F5-46C1-9B4D-2FE6C92CADB0}" type="pres">
      <dgm:prSet presAssocID="{FB5E9C1E-1B01-4304-A50D-8D0A69139A9C}" presName="LevelOneTextNode" presStyleLbl="node0" presStyleIdx="1" presStyleCnt="3">
        <dgm:presLayoutVars>
          <dgm:chPref val="3"/>
        </dgm:presLayoutVars>
      </dgm:prSet>
      <dgm:spPr/>
    </dgm:pt>
    <dgm:pt modelId="{C446D8E0-B5FE-42C9-81B0-AFCB40400B6F}" type="pres">
      <dgm:prSet presAssocID="{FB5E9C1E-1B01-4304-A50D-8D0A69139A9C}" presName="level2hierChild" presStyleCnt="0"/>
      <dgm:spPr/>
    </dgm:pt>
    <dgm:pt modelId="{C753447A-A55A-4A33-929F-5A3E297C344C}" type="pres">
      <dgm:prSet presAssocID="{486EBD8D-ACFB-402E-B851-CEAF26B2C619}" presName="root1" presStyleCnt="0"/>
      <dgm:spPr/>
    </dgm:pt>
    <dgm:pt modelId="{41522A34-5361-4032-8B2B-78F399121B6B}" type="pres">
      <dgm:prSet presAssocID="{486EBD8D-ACFB-402E-B851-CEAF26B2C619}" presName="LevelOneTextNode" presStyleLbl="node0" presStyleIdx="2" presStyleCnt="3">
        <dgm:presLayoutVars>
          <dgm:chPref val="3"/>
        </dgm:presLayoutVars>
      </dgm:prSet>
      <dgm:spPr/>
    </dgm:pt>
    <dgm:pt modelId="{EA0FCC92-15F4-4007-9103-D3A862A7F2F8}" type="pres">
      <dgm:prSet presAssocID="{486EBD8D-ACFB-402E-B851-CEAF26B2C619}" presName="level2hierChild" presStyleCnt="0"/>
      <dgm:spPr/>
    </dgm:pt>
    <dgm:pt modelId="{4F7F4F17-5F82-414C-B04F-706AD2C70A44}" type="pres">
      <dgm:prSet presAssocID="{5D842DAB-09B0-42A6-BFAF-C14C00CF1C9D}" presName="conn2-1" presStyleLbl="parChTrans1D2" presStyleIdx="0" presStyleCnt="2"/>
      <dgm:spPr/>
    </dgm:pt>
    <dgm:pt modelId="{472243D6-FE31-4089-B4EC-0F5FE509BEF4}" type="pres">
      <dgm:prSet presAssocID="{5D842DAB-09B0-42A6-BFAF-C14C00CF1C9D}" presName="connTx" presStyleLbl="parChTrans1D2" presStyleIdx="0" presStyleCnt="2"/>
      <dgm:spPr/>
    </dgm:pt>
    <dgm:pt modelId="{AD67AF8B-3F25-4D09-9434-F003E12C7E62}" type="pres">
      <dgm:prSet presAssocID="{746AE513-DACE-415A-90BE-DC3639F51ECF}" presName="root2" presStyleCnt="0"/>
      <dgm:spPr/>
    </dgm:pt>
    <dgm:pt modelId="{3FDBA45A-497E-43BF-BB28-4F8E262BCD2A}" type="pres">
      <dgm:prSet presAssocID="{746AE513-DACE-415A-90BE-DC3639F51ECF}" presName="LevelTwoTextNode" presStyleLbl="node2" presStyleIdx="0" presStyleCnt="2">
        <dgm:presLayoutVars>
          <dgm:chPref val="3"/>
        </dgm:presLayoutVars>
      </dgm:prSet>
      <dgm:spPr/>
    </dgm:pt>
    <dgm:pt modelId="{FD19CFB0-D6C9-4D0A-BEDF-8BA311845283}" type="pres">
      <dgm:prSet presAssocID="{746AE513-DACE-415A-90BE-DC3639F51ECF}" presName="level3hierChild" presStyleCnt="0"/>
      <dgm:spPr/>
    </dgm:pt>
    <dgm:pt modelId="{681F59AA-C3C7-42DC-9F74-FF6AEF1CDCEC}" type="pres">
      <dgm:prSet presAssocID="{5BB8AB86-5F4A-4C2C-BBA0-B6925443E366}" presName="conn2-1" presStyleLbl="parChTrans1D2" presStyleIdx="1" presStyleCnt="2"/>
      <dgm:spPr/>
    </dgm:pt>
    <dgm:pt modelId="{58B12462-6FE1-42C5-95E1-605AD2572D83}" type="pres">
      <dgm:prSet presAssocID="{5BB8AB86-5F4A-4C2C-BBA0-B6925443E366}" presName="connTx" presStyleLbl="parChTrans1D2" presStyleIdx="1" presStyleCnt="2"/>
      <dgm:spPr/>
    </dgm:pt>
    <dgm:pt modelId="{1D91DCBE-C500-42F2-8F54-45C7A33F933F}" type="pres">
      <dgm:prSet presAssocID="{30957566-796F-4D65-B231-FFC379BE5557}" presName="root2" presStyleCnt="0"/>
      <dgm:spPr/>
    </dgm:pt>
    <dgm:pt modelId="{8954B3EA-4168-4F0E-A039-2FC8D9A8E3F1}" type="pres">
      <dgm:prSet presAssocID="{30957566-796F-4D65-B231-FFC379BE5557}" presName="LevelTwoTextNode" presStyleLbl="node2" presStyleIdx="1" presStyleCnt="2">
        <dgm:presLayoutVars>
          <dgm:chPref val="3"/>
        </dgm:presLayoutVars>
      </dgm:prSet>
      <dgm:spPr/>
    </dgm:pt>
    <dgm:pt modelId="{DE5CB424-D3AC-46A0-A181-BEB507AE28CC}" type="pres">
      <dgm:prSet presAssocID="{30957566-796F-4D65-B231-FFC379BE5557}" presName="level3hierChild" presStyleCnt="0"/>
      <dgm:spPr/>
    </dgm:pt>
  </dgm:ptLst>
  <dgm:cxnLst>
    <dgm:cxn modelId="{3F9A9B01-BBEE-4DC4-9D9C-676D866845A1}" type="presOf" srcId="{486EBD8D-ACFB-402E-B851-CEAF26B2C619}" destId="{41522A34-5361-4032-8B2B-78F399121B6B}" srcOrd="0" destOrd="0" presId="urn:microsoft.com/office/officeart/2005/8/layout/hierarchy2"/>
    <dgm:cxn modelId="{26761A5B-F9BF-4E78-8F22-F813E399795A}" type="presOf" srcId="{746AE513-DACE-415A-90BE-DC3639F51ECF}" destId="{3FDBA45A-497E-43BF-BB28-4F8E262BCD2A}" srcOrd="0" destOrd="0" presId="urn:microsoft.com/office/officeart/2005/8/layout/hierarchy2"/>
    <dgm:cxn modelId="{D7E41648-161E-474E-A1EC-79DF11274D9D}" srcId="{3ECF9218-F3CB-4AD2-B246-6BE159EC772D}" destId="{486EBD8D-ACFB-402E-B851-CEAF26B2C619}" srcOrd="2" destOrd="0" parTransId="{74D03F38-BA2E-44A9-AF56-F14AF872A280}" sibTransId="{605144FE-267D-4E54-A51C-0E52738B6BAB}"/>
    <dgm:cxn modelId="{05A3F650-5833-437D-9B96-F367A3C267DB}" type="presOf" srcId="{5D79FE37-60B4-4F9F-8AA2-1EAEF263D389}" destId="{0D8CC540-E23A-489D-8F48-D02024D95204}" srcOrd="0" destOrd="0" presId="urn:microsoft.com/office/officeart/2005/8/layout/hierarchy2"/>
    <dgm:cxn modelId="{F1C66657-5076-4426-8982-80355714D984}" type="presOf" srcId="{3ECF9218-F3CB-4AD2-B246-6BE159EC772D}" destId="{F5380569-D6C0-4508-A0F2-11B22313C38E}" srcOrd="0" destOrd="0" presId="urn:microsoft.com/office/officeart/2005/8/layout/hierarchy2"/>
    <dgm:cxn modelId="{0D410480-EDDF-4ACF-9642-2E8BF7784AE4}" type="presOf" srcId="{5BB8AB86-5F4A-4C2C-BBA0-B6925443E366}" destId="{681F59AA-C3C7-42DC-9F74-FF6AEF1CDCEC}" srcOrd="0" destOrd="0" presId="urn:microsoft.com/office/officeart/2005/8/layout/hierarchy2"/>
    <dgm:cxn modelId="{86C44C85-7B7A-4D87-BBE6-975FE584CD9B}" srcId="{3ECF9218-F3CB-4AD2-B246-6BE159EC772D}" destId="{5D79FE37-60B4-4F9F-8AA2-1EAEF263D389}" srcOrd="0" destOrd="0" parTransId="{5DC0491E-6B51-4E93-BAF4-6EE75E7A5E6F}" sibTransId="{6846E544-65ED-439D-8E75-A2F39DB38911}"/>
    <dgm:cxn modelId="{9FFB0E91-2483-4F02-B11B-9659CE8D6074}" type="presOf" srcId="{5D842DAB-09B0-42A6-BFAF-C14C00CF1C9D}" destId="{472243D6-FE31-4089-B4EC-0F5FE509BEF4}" srcOrd="1" destOrd="0" presId="urn:microsoft.com/office/officeart/2005/8/layout/hierarchy2"/>
    <dgm:cxn modelId="{B4EA5BA0-3541-4A87-A2FB-863E427028C4}" srcId="{486EBD8D-ACFB-402E-B851-CEAF26B2C619}" destId="{30957566-796F-4D65-B231-FFC379BE5557}" srcOrd="1" destOrd="0" parTransId="{5BB8AB86-5F4A-4C2C-BBA0-B6925443E366}" sibTransId="{C36E6E37-B651-42FE-9C9B-A802805BF170}"/>
    <dgm:cxn modelId="{F40B99AF-16ED-4AC8-9B12-E83B50F93F82}" type="presOf" srcId="{FB5E9C1E-1B01-4304-A50D-8D0A69139A9C}" destId="{1A9C25DE-B1F5-46C1-9B4D-2FE6C92CADB0}" srcOrd="0" destOrd="0" presId="urn:microsoft.com/office/officeart/2005/8/layout/hierarchy2"/>
    <dgm:cxn modelId="{B4E3D3B2-76E1-45D6-9453-5741D51D8C1D}" type="presOf" srcId="{5D842DAB-09B0-42A6-BFAF-C14C00CF1C9D}" destId="{4F7F4F17-5F82-414C-B04F-706AD2C70A44}" srcOrd="0" destOrd="0" presId="urn:microsoft.com/office/officeart/2005/8/layout/hierarchy2"/>
    <dgm:cxn modelId="{B78694C9-3835-4F55-B8DD-E276D18CC77B}" srcId="{486EBD8D-ACFB-402E-B851-CEAF26B2C619}" destId="{746AE513-DACE-415A-90BE-DC3639F51ECF}" srcOrd="0" destOrd="0" parTransId="{5D842DAB-09B0-42A6-BFAF-C14C00CF1C9D}" sibTransId="{CA7458AB-886E-42BA-B983-EB46CFE0A5FA}"/>
    <dgm:cxn modelId="{659905D5-9670-4256-A4AD-2E5DD2EF2EC0}" srcId="{3ECF9218-F3CB-4AD2-B246-6BE159EC772D}" destId="{FB5E9C1E-1B01-4304-A50D-8D0A69139A9C}" srcOrd="1" destOrd="0" parTransId="{2E53FF43-0BED-4A2A-83F9-8DCAEC1A7DCC}" sibTransId="{7E510F42-6233-4005-90D9-A29F0253F63A}"/>
    <dgm:cxn modelId="{6EC1BAF0-0579-4425-B53C-22C205440E60}" type="presOf" srcId="{30957566-796F-4D65-B231-FFC379BE5557}" destId="{8954B3EA-4168-4F0E-A039-2FC8D9A8E3F1}" srcOrd="0" destOrd="0" presId="urn:microsoft.com/office/officeart/2005/8/layout/hierarchy2"/>
    <dgm:cxn modelId="{46DC68F7-35A2-40C8-9049-2533ABD1A591}" type="presOf" srcId="{5BB8AB86-5F4A-4C2C-BBA0-B6925443E366}" destId="{58B12462-6FE1-42C5-95E1-605AD2572D83}" srcOrd="1" destOrd="0" presId="urn:microsoft.com/office/officeart/2005/8/layout/hierarchy2"/>
    <dgm:cxn modelId="{6E7FF0F6-C5B9-4C26-8C91-482F9BFC0848}" type="presParOf" srcId="{F5380569-D6C0-4508-A0F2-11B22313C38E}" destId="{6BBFFDCD-DF2D-4B71-9FD1-51D8731CFC8E}" srcOrd="0" destOrd="0" presId="urn:microsoft.com/office/officeart/2005/8/layout/hierarchy2"/>
    <dgm:cxn modelId="{1ADE6E6C-A3DD-42B8-BBA4-232F240D7327}" type="presParOf" srcId="{6BBFFDCD-DF2D-4B71-9FD1-51D8731CFC8E}" destId="{0D8CC540-E23A-489D-8F48-D02024D95204}" srcOrd="0" destOrd="0" presId="urn:microsoft.com/office/officeart/2005/8/layout/hierarchy2"/>
    <dgm:cxn modelId="{DB98DB51-CBD6-4390-A4E0-60A78CAFFB7C}" type="presParOf" srcId="{6BBFFDCD-DF2D-4B71-9FD1-51D8731CFC8E}" destId="{CE58EBF2-BD9D-49F4-A56D-046C5B4E75FE}" srcOrd="1" destOrd="0" presId="urn:microsoft.com/office/officeart/2005/8/layout/hierarchy2"/>
    <dgm:cxn modelId="{9F968E53-2F63-4160-884B-D31B754787AC}" type="presParOf" srcId="{F5380569-D6C0-4508-A0F2-11B22313C38E}" destId="{1D4DAC9E-F899-4091-9829-948CAFB03D33}" srcOrd="1" destOrd="0" presId="urn:microsoft.com/office/officeart/2005/8/layout/hierarchy2"/>
    <dgm:cxn modelId="{A0E64FD1-8C1E-47A8-AE68-F65B156D43D2}" type="presParOf" srcId="{1D4DAC9E-F899-4091-9829-948CAFB03D33}" destId="{1A9C25DE-B1F5-46C1-9B4D-2FE6C92CADB0}" srcOrd="0" destOrd="0" presId="urn:microsoft.com/office/officeart/2005/8/layout/hierarchy2"/>
    <dgm:cxn modelId="{AF3F6B36-9886-463C-BB3F-AF8A8CDA3937}" type="presParOf" srcId="{1D4DAC9E-F899-4091-9829-948CAFB03D33}" destId="{C446D8E0-B5FE-42C9-81B0-AFCB40400B6F}" srcOrd="1" destOrd="0" presId="urn:microsoft.com/office/officeart/2005/8/layout/hierarchy2"/>
    <dgm:cxn modelId="{F3209B1D-F9FA-43FA-AED5-D913255C54D1}" type="presParOf" srcId="{F5380569-D6C0-4508-A0F2-11B22313C38E}" destId="{C753447A-A55A-4A33-929F-5A3E297C344C}" srcOrd="2" destOrd="0" presId="urn:microsoft.com/office/officeart/2005/8/layout/hierarchy2"/>
    <dgm:cxn modelId="{9958216B-524F-46A5-A273-BBD78A2AE2BF}" type="presParOf" srcId="{C753447A-A55A-4A33-929F-5A3E297C344C}" destId="{41522A34-5361-4032-8B2B-78F399121B6B}" srcOrd="0" destOrd="0" presId="urn:microsoft.com/office/officeart/2005/8/layout/hierarchy2"/>
    <dgm:cxn modelId="{925D7FEC-2AF7-482B-979A-B76C32CF1F29}" type="presParOf" srcId="{C753447A-A55A-4A33-929F-5A3E297C344C}" destId="{EA0FCC92-15F4-4007-9103-D3A862A7F2F8}" srcOrd="1" destOrd="0" presId="urn:microsoft.com/office/officeart/2005/8/layout/hierarchy2"/>
    <dgm:cxn modelId="{9E1D1935-A70E-4A38-AB9D-64161317D0E0}" type="presParOf" srcId="{EA0FCC92-15F4-4007-9103-D3A862A7F2F8}" destId="{4F7F4F17-5F82-414C-B04F-706AD2C70A44}" srcOrd="0" destOrd="0" presId="urn:microsoft.com/office/officeart/2005/8/layout/hierarchy2"/>
    <dgm:cxn modelId="{381A2B1A-BF8B-40AB-BD1D-3F34247A22C9}" type="presParOf" srcId="{4F7F4F17-5F82-414C-B04F-706AD2C70A44}" destId="{472243D6-FE31-4089-B4EC-0F5FE509BEF4}" srcOrd="0" destOrd="0" presId="urn:microsoft.com/office/officeart/2005/8/layout/hierarchy2"/>
    <dgm:cxn modelId="{6D85127F-CBE8-48E5-843E-4E42417AF266}" type="presParOf" srcId="{EA0FCC92-15F4-4007-9103-D3A862A7F2F8}" destId="{AD67AF8B-3F25-4D09-9434-F003E12C7E62}" srcOrd="1" destOrd="0" presId="urn:microsoft.com/office/officeart/2005/8/layout/hierarchy2"/>
    <dgm:cxn modelId="{4621C569-D3F0-4303-B6A3-728C62EF9EBC}" type="presParOf" srcId="{AD67AF8B-3F25-4D09-9434-F003E12C7E62}" destId="{3FDBA45A-497E-43BF-BB28-4F8E262BCD2A}" srcOrd="0" destOrd="0" presId="urn:microsoft.com/office/officeart/2005/8/layout/hierarchy2"/>
    <dgm:cxn modelId="{9BB9EB08-8121-45DB-8B32-36863519EC9F}" type="presParOf" srcId="{AD67AF8B-3F25-4D09-9434-F003E12C7E62}" destId="{FD19CFB0-D6C9-4D0A-BEDF-8BA311845283}" srcOrd="1" destOrd="0" presId="urn:microsoft.com/office/officeart/2005/8/layout/hierarchy2"/>
    <dgm:cxn modelId="{6E744C7C-A616-439E-96F2-9A77182DBFE6}" type="presParOf" srcId="{EA0FCC92-15F4-4007-9103-D3A862A7F2F8}" destId="{681F59AA-C3C7-42DC-9F74-FF6AEF1CDCEC}" srcOrd="2" destOrd="0" presId="urn:microsoft.com/office/officeart/2005/8/layout/hierarchy2"/>
    <dgm:cxn modelId="{420916CB-E0E8-4075-B30F-19CF00643DFC}" type="presParOf" srcId="{681F59AA-C3C7-42DC-9F74-FF6AEF1CDCEC}" destId="{58B12462-6FE1-42C5-95E1-605AD2572D83}" srcOrd="0" destOrd="0" presId="urn:microsoft.com/office/officeart/2005/8/layout/hierarchy2"/>
    <dgm:cxn modelId="{22B2362F-F7E7-43F0-BC23-F6649C5DE34B}" type="presParOf" srcId="{EA0FCC92-15F4-4007-9103-D3A862A7F2F8}" destId="{1D91DCBE-C500-42F2-8F54-45C7A33F933F}" srcOrd="3" destOrd="0" presId="urn:microsoft.com/office/officeart/2005/8/layout/hierarchy2"/>
    <dgm:cxn modelId="{937B3354-031B-44DA-99EB-E1216AD819FA}" type="presParOf" srcId="{1D91DCBE-C500-42F2-8F54-45C7A33F933F}" destId="{8954B3EA-4168-4F0E-A039-2FC8D9A8E3F1}" srcOrd="0" destOrd="0" presId="urn:microsoft.com/office/officeart/2005/8/layout/hierarchy2"/>
    <dgm:cxn modelId="{A2DEECD8-66B9-4B24-A221-F2A684E11F1D}" type="presParOf" srcId="{1D91DCBE-C500-42F2-8F54-45C7A33F933F}" destId="{DE5CB424-D3AC-46A0-A181-BEB507AE28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D8D865-25FC-40AD-B49E-DC72093F5D05}" type="doc">
      <dgm:prSet loTypeId="urn:microsoft.com/office/officeart/2005/8/layout/hierarchy2" loCatId="hierarchy" qsTypeId="urn:microsoft.com/office/officeart/2005/8/quickstyle/simple5" qsCatId="simple" csTypeId="urn:microsoft.com/office/officeart/2005/8/colors/colorful5" csCatId="colorful"/>
      <dgm:spPr/>
      <dgm:t>
        <a:bodyPr/>
        <a:lstStyle/>
        <a:p>
          <a:endParaRPr lang="en-US"/>
        </a:p>
      </dgm:t>
    </dgm:pt>
    <dgm:pt modelId="{654999A6-D0F6-44C2-A404-EB77FE765E20}">
      <dgm:prSet/>
      <dgm:spPr/>
      <dgm:t>
        <a:bodyPr/>
        <a:lstStyle/>
        <a:p>
          <a:r>
            <a:rPr lang="en-US" dirty="0"/>
            <a:t>Recent research data: </a:t>
          </a:r>
          <a:r>
            <a:rPr lang="en-US" b="1" dirty="0"/>
            <a:t>personality</a:t>
          </a:r>
          <a:r>
            <a:rPr lang="en-US" dirty="0"/>
            <a:t> </a:t>
          </a:r>
          <a:r>
            <a:rPr lang="en-US" b="1" dirty="0"/>
            <a:t>disorders appear to remit more often than previously believed</a:t>
          </a:r>
          <a:endParaRPr lang="en-US" dirty="0"/>
        </a:p>
      </dgm:t>
    </dgm:pt>
    <dgm:pt modelId="{D4F7ED25-22B6-4784-A5D0-BF2893602BC0}" type="parTrans" cxnId="{DA178EAC-C37E-4A8A-8CD1-6BF335B56848}">
      <dgm:prSet/>
      <dgm:spPr/>
      <dgm:t>
        <a:bodyPr/>
        <a:lstStyle/>
        <a:p>
          <a:endParaRPr lang="en-US"/>
        </a:p>
      </dgm:t>
    </dgm:pt>
    <dgm:pt modelId="{72A277AD-68F7-4489-86F2-B1D3AE1069BE}" type="sibTrans" cxnId="{DA178EAC-C37E-4A8A-8CD1-6BF335B56848}">
      <dgm:prSet/>
      <dgm:spPr/>
      <dgm:t>
        <a:bodyPr/>
        <a:lstStyle/>
        <a:p>
          <a:endParaRPr lang="en-US"/>
        </a:p>
      </dgm:t>
    </dgm:pt>
    <dgm:pt modelId="{8931E953-FA94-4FF1-ABA8-12DDC6DE5CB3}">
      <dgm:prSet/>
      <dgm:spPr/>
      <dgm:t>
        <a:bodyPr/>
        <a:lstStyle/>
        <a:p>
          <a:r>
            <a:rPr lang="en-US" dirty="0"/>
            <a:t>Leads to a less pessimistic outlook for individuals with personality psychopathology</a:t>
          </a:r>
        </a:p>
      </dgm:t>
    </dgm:pt>
    <dgm:pt modelId="{3709CC94-AC31-4AE5-BA8B-C482DE797C15}" type="parTrans" cxnId="{F4455371-F3FC-4A9C-A7A4-1D4CA3355B9F}">
      <dgm:prSet/>
      <dgm:spPr/>
      <dgm:t>
        <a:bodyPr/>
        <a:lstStyle/>
        <a:p>
          <a:endParaRPr lang="en-US" dirty="0"/>
        </a:p>
      </dgm:t>
    </dgm:pt>
    <dgm:pt modelId="{AB71B4B8-180A-4CAF-86EE-3801E58112D0}" type="sibTrans" cxnId="{F4455371-F3FC-4A9C-A7A4-1D4CA3355B9F}">
      <dgm:prSet/>
      <dgm:spPr/>
      <dgm:t>
        <a:bodyPr/>
        <a:lstStyle/>
        <a:p>
          <a:endParaRPr lang="en-US"/>
        </a:p>
      </dgm:t>
    </dgm:pt>
    <dgm:pt modelId="{026B782B-0BAD-45E8-A68B-94FB54B4BC37}">
      <dgm:prSet/>
      <dgm:spPr/>
      <dgm:t>
        <a:bodyPr/>
        <a:lstStyle/>
        <a:p>
          <a:r>
            <a:rPr lang="en-US" b="1" dirty="0"/>
            <a:t>Clinicians favor the traditional categorical model</a:t>
          </a:r>
          <a:endParaRPr lang="en-US" dirty="0"/>
        </a:p>
      </dgm:t>
    </dgm:pt>
    <dgm:pt modelId="{7B071FEC-67CD-403E-B46B-ABC22928E73A}" type="parTrans" cxnId="{BC51D33C-3AE9-4982-8BEB-B07632303127}">
      <dgm:prSet/>
      <dgm:spPr/>
      <dgm:t>
        <a:bodyPr/>
        <a:lstStyle/>
        <a:p>
          <a:endParaRPr lang="en-US"/>
        </a:p>
      </dgm:t>
    </dgm:pt>
    <dgm:pt modelId="{51E31643-D315-41C2-9B69-731D14F035A5}" type="sibTrans" cxnId="{BC51D33C-3AE9-4982-8BEB-B07632303127}">
      <dgm:prSet/>
      <dgm:spPr/>
      <dgm:t>
        <a:bodyPr/>
        <a:lstStyle/>
        <a:p>
          <a:endParaRPr lang="en-US"/>
        </a:p>
      </dgm:t>
    </dgm:pt>
    <dgm:pt modelId="{FC2FDF91-DEC5-475B-AA37-AC86D12C7B53}">
      <dgm:prSet/>
      <dgm:spPr/>
      <dgm:t>
        <a:bodyPr/>
        <a:lstStyle/>
        <a:p>
          <a:r>
            <a:rPr lang="en-US" dirty="0"/>
            <a:t>Use of alternative model in clinical diagnosis unknown</a:t>
          </a:r>
        </a:p>
      </dgm:t>
    </dgm:pt>
    <dgm:pt modelId="{408C7192-6DB0-4017-A1A4-FDE749051802}" type="parTrans" cxnId="{72CD8874-CF3B-4764-ACAF-9FC4B843CB5D}">
      <dgm:prSet/>
      <dgm:spPr/>
      <dgm:t>
        <a:bodyPr/>
        <a:lstStyle/>
        <a:p>
          <a:endParaRPr lang="en-US" dirty="0"/>
        </a:p>
      </dgm:t>
    </dgm:pt>
    <dgm:pt modelId="{B693CC96-8330-48EC-844A-8B05E3BBE66F}" type="sibTrans" cxnId="{72CD8874-CF3B-4764-ACAF-9FC4B843CB5D}">
      <dgm:prSet/>
      <dgm:spPr/>
      <dgm:t>
        <a:bodyPr/>
        <a:lstStyle/>
        <a:p>
          <a:endParaRPr lang="en-US"/>
        </a:p>
      </dgm:t>
    </dgm:pt>
    <dgm:pt modelId="{578C3545-6719-4BEF-A4B5-B5322DEF0DD7}" type="pres">
      <dgm:prSet presAssocID="{C3D8D865-25FC-40AD-B49E-DC72093F5D05}" presName="diagram" presStyleCnt="0">
        <dgm:presLayoutVars>
          <dgm:chPref val="1"/>
          <dgm:dir/>
          <dgm:animOne val="branch"/>
          <dgm:animLvl val="lvl"/>
          <dgm:resizeHandles val="exact"/>
        </dgm:presLayoutVars>
      </dgm:prSet>
      <dgm:spPr/>
    </dgm:pt>
    <dgm:pt modelId="{FD67C0C9-0369-43F5-BF17-06C6BF4B3F4E}" type="pres">
      <dgm:prSet presAssocID="{654999A6-D0F6-44C2-A404-EB77FE765E20}" presName="root1" presStyleCnt="0"/>
      <dgm:spPr/>
    </dgm:pt>
    <dgm:pt modelId="{18CBCE8D-87F3-43E4-AED7-19633893E00C}" type="pres">
      <dgm:prSet presAssocID="{654999A6-D0F6-44C2-A404-EB77FE765E20}" presName="LevelOneTextNode" presStyleLbl="node0" presStyleIdx="0" presStyleCnt="2">
        <dgm:presLayoutVars>
          <dgm:chPref val="3"/>
        </dgm:presLayoutVars>
      </dgm:prSet>
      <dgm:spPr/>
    </dgm:pt>
    <dgm:pt modelId="{1CCFC83D-3AF6-4C3C-B5A4-1E010D9B4C15}" type="pres">
      <dgm:prSet presAssocID="{654999A6-D0F6-44C2-A404-EB77FE765E20}" presName="level2hierChild" presStyleCnt="0"/>
      <dgm:spPr/>
    </dgm:pt>
    <dgm:pt modelId="{3D3543A7-605A-460D-B644-8D64A675B927}" type="pres">
      <dgm:prSet presAssocID="{3709CC94-AC31-4AE5-BA8B-C482DE797C15}" presName="conn2-1" presStyleLbl="parChTrans1D2" presStyleIdx="0" presStyleCnt="2"/>
      <dgm:spPr/>
    </dgm:pt>
    <dgm:pt modelId="{538C8533-3819-40E5-B9FA-10989CBDEE01}" type="pres">
      <dgm:prSet presAssocID="{3709CC94-AC31-4AE5-BA8B-C482DE797C15}" presName="connTx" presStyleLbl="parChTrans1D2" presStyleIdx="0" presStyleCnt="2"/>
      <dgm:spPr/>
    </dgm:pt>
    <dgm:pt modelId="{FEE1F5D6-8B1D-4B4D-8093-FB9F99C09A6C}" type="pres">
      <dgm:prSet presAssocID="{8931E953-FA94-4FF1-ABA8-12DDC6DE5CB3}" presName="root2" presStyleCnt="0"/>
      <dgm:spPr/>
    </dgm:pt>
    <dgm:pt modelId="{57144611-8285-4AA9-BC5C-55BD2F446206}" type="pres">
      <dgm:prSet presAssocID="{8931E953-FA94-4FF1-ABA8-12DDC6DE5CB3}" presName="LevelTwoTextNode" presStyleLbl="node2" presStyleIdx="0" presStyleCnt="2">
        <dgm:presLayoutVars>
          <dgm:chPref val="3"/>
        </dgm:presLayoutVars>
      </dgm:prSet>
      <dgm:spPr/>
    </dgm:pt>
    <dgm:pt modelId="{D13CE35A-5DEC-4AFB-85B9-11B460258944}" type="pres">
      <dgm:prSet presAssocID="{8931E953-FA94-4FF1-ABA8-12DDC6DE5CB3}" presName="level3hierChild" presStyleCnt="0"/>
      <dgm:spPr/>
    </dgm:pt>
    <dgm:pt modelId="{4E7FC0D2-8E76-49B1-9247-DFE56EBDFF24}" type="pres">
      <dgm:prSet presAssocID="{026B782B-0BAD-45E8-A68B-94FB54B4BC37}" presName="root1" presStyleCnt="0"/>
      <dgm:spPr/>
    </dgm:pt>
    <dgm:pt modelId="{4D204F10-E986-4A18-A001-18341574238A}" type="pres">
      <dgm:prSet presAssocID="{026B782B-0BAD-45E8-A68B-94FB54B4BC37}" presName="LevelOneTextNode" presStyleLbl="node0" presStyleIdx="1" presStyleCnt="2">
        <dgm:presLayoutVars>
          <dgm:chPref val="3"/>
        </dgm:presLayoutVars>
      </dgm:prSet>
      <dgm:spPr/>
    </dgm:pt>
    <dgm:pt modelId="{98E1CC73-269C-4DDF-BB60-7F6756803EB8}" type="pres">
      <dgm:prSet presAssocID="{026B782B-0BAD-45E8-A68B-94FB54B4BC37}" presName="level2hierChild" presStyleCnt="0"/>
      <dgm:spPr/>
    </dgm:pt>
    <dgm:pt modelId="{DBD6F6E1-E719-4F66-9B3D-CB7556F8EE85}" type="pres">
      <dgm:prSet presAssocID="{408C7192-6DB0-4017-A1A4-FDE749051802}" presName="conn2-1" presStyleLbl="parChTrans1D2" presStyleIdx="1" presStyleCnt="2"/>
      <dgm:spPr/>
    </dgm:pt>
    <dgm:pt modelId="{279860CD-DEB4-42D9-B1DF-C09B4CB3B886}" type="pres">
      <dgm:prSet presAssocID="{408C7192-6DB0-4017-A1A4-FDE749051802}" presName="connTx" presStyleLbl="parChTrans1D2" presStyleIdx="1" presStyleCnt="2"/>
      <dgm:spPr/>
    </dgm:pt>
    <dgm:pt modelId="{A75733EF-6EDF-450A-90BF-FBEE9781BCEC}" type="pres">
      <dgm:prSet presAssocID="{FC2FDF91-DEC5-475B-AA37-AC86D12C7B53}" presName="root2" presStyleCnt="0"/>
      <dgm:spPr/>
    </dgm:pt>
    <dgm:pt modelId="{1ECE72A9-5919-41DA-8225-5F3B0C0DCE1A}" type="pres">
      <dgm:prSet presAssocID="{FC2FDF91-DEC5-475B-AA37-AC86D12C7B53}" presName="LevelTwoTextNode" presStyleLbl="node2" presStyleIdx="1" presStyleCnt="2">
        <dgm:presLayoutVars>
          <dgm:chPref val="3"/>
        </dgm:presLayoutVars>
      </dgm:prSet>
      <dgm:spPr/>
    </dgm:pt>
    <dgm:pt modelId="{3CF675A7-724B-492E-BF63-C7ADEB9B6CE3}" type="pres">
      <dgm:prSet presAssocID="{FC2FDF91-DEC5-475B-AA37-AC86D12C7B53}" presName="level3hierChild" presStyleCnt="0"/>
      <dgm:spPr/>
    </dgm:pt>
  </dgm:ptLst>
  <dgm:cxnLst>
    <dgm:cxn modelId="{217BA510-B9EE-4D94-B6AA-632BE5310B44}" type="presOf" srcId="{3709CC94-AC31-4AE5-BA8B-C482DE797C15}" destId="{3D3543A7-605A-460D-B644-8D64A675B927}" srcOrd="0" destOrd="0" presId="urn:microsoft.com/office/officeart/2005/8/layout/hierarchy2"/>
    <dgm:cxn modelId="{BC51D33C-3AE9-4982-8BEB-B07632303127}" srcId="{C3D8D865-25FC-40AD-B49E-DC72093F5D05}" destId="{026B782B-0BAD-45E8-A68B-94FB54B4BC37}" srcOrd="1" destOrd="0" parTransId="{7B071FEC-67CD-403E-B46B-ABC22928E73A}" sibTransId="{51E31643-D315-41C2-9B69-731D14F035A5}"/>
    <dgm:cxn modelId="{25797D3E-5E7C-48C4-9666-1518F082F93B}" type="presOf" srcId="{FC2FDF91-DEC5-475B-AA37-AC86D12C7B53}" destId="{1ECE72A9-5919-41DA-8225-5F3B0C0DCE1A}" srcOrd="0" destOrd="0" presId="urn:microsoft.com/office/officeart/2005/8/layout/hierarchy2"/>
    <dgm:cxn modelId="{7E8F8946-C444-46CA-961B-47226F0B5679}" type="presOf" srcId="{408C7192-6DB0-4017-A1A4-FDE749051802}" destId="{DBD6F6E1-E719-4F66-9B3D-CB7556F8EE85}" srcOrd="0" destOrd="0" presId="urn:microsoft.com/office/officeart/2005/8/layout/hierarchy2"/>
    <dgm:cxn modelId="{4198BD69-A5E1-44F6-8609-88748EB28A8B}" type="presOf" srcId="{408C7192-6DB0-4017-A1A4-FDE749051802}" destId="{279860CD-DEB4-42D9-B1DF-C09B4CB3B886}" srcOrd="1" destOrd="0" presId="urn:microsoft.com/office/officeart/2005/8/layout/hierarchy2"/>
    <dgm:cxn modelId="{F4455371-F3FC-4A9C-A7A4-1D4CA3355B9F}" srcId="{654999A6-D0F6-44C2-A404-EB77FE765E20}" destId="{8931E953-FA94-4FF1-ABA8-12DDC6DE5CB3}" srcOrd="0" destOrd="0" parTransId="{3709CC94-AC31-4AE5-BA8B-C482DE797C15}" sibTransId="{AB71B4B8-180A-4CAF-86EE-3801E58112D0}"/>
    <dgm:cxn modelId="{72CD8874-CF3B-4764-ACAF-9FC4B843CB5D}" srcId="{026B782B-0BAD-45E8-A68B-94FB54B4BC37}" destId="{FC2FDF91-DEC5-475B-AA37-AC86D12C7B53}" srcOrd="0" destOrd="0" parTransId="{408C7192-6DB0-4017-A1A4-FDE749051802}" sibTransId="{B693CC96-8330-48EC-844A-8B05E3BBE66F}"/>
    <dgm:cxn modelId="{8CABA081-3844-44C0-AD82-DD222BEC1B58}" type="presOf" srcId="{C3D8D865-25FC-40AD-B49E-DC72093F5D05}" destId="{578C3545-6719-4BEF-A4B5-B5322DEF0DD7}" srcOrd="0" destOrd="0" presId="urn:microsoft.com/office/officeart/2005/8/layout/hierarchy2"/>
    <dgm:cxn modelId="{157B468F-4246-4276-9CDA-30678D8A840A}" type="presOf" srcId="{8931E953-FA94-4FF1-ABA8-12DDC6DE5CB3}" destId="{57144611-8285-4AA9-BC5C-55BD2F446206}" srcOrd="0" destOrd="0" presId="urn:microsoft.com/office/officeart/2005/8/layout/hierarchy2"/>
    <dgm:cxn modelId="{5CDED09E-45B0-42A6-81F7-F443F035D17B}" type="presOf" srcId="{3709CC94-AC31-4AE5-BA8B-C482DE797C15}" destId="{538C8533-3819-40E5-B9FA-10989CBDEE01}" srcOrd="1" destOrd="0" presId="urn:microsoft.com/office/officeart/2005/8/layout/hierarchy2"/>
    <dgm:cxn modelId="{DA178EAC-C37E-4A8A-8CD1-6BF335B56848}" srcId="{C3D8D865-25FC-40AD-B49E-DC72093F5D05}" destId="{654999A6-D0F6-44C2-A404-EB77FE765E20}" srcOrd="0" destOrd="0" parTransId="{D4F7ED25-22B6-4784-A5D0-BF2893602BC0}" sibTransId="{72A277AD-68F7-4489-86F2-B1D3AE1069BE}"/>
    <dgm:cxn modelId="{60CAB6B0-D91C-4F2E-9B28-C10D2A0D84E9}" type="presOf" srcId="{654999A6-D0F6-44C2-A404-EB77FE765E20}" destId="{18CBCE8D-87F3-43E4-AED7-19633893E00C}" srcOrd="0" destOrd="0" presId="urn:microsoft.com/office/officeart/2005/8/layout/hierarchy2"/>
    <dgm:cxn modelId="{6B44BDFF-DA58-4BC5-87FD-14FFB1D8B099}" type="presOf" srcId="{026B782B-0BAD-45E8-A68B-94FB54B4BC37}" destId="{4D204F10-E986-4A18-A001-18341574238A}" srcOrd="0" destOrd="0" presId="urn:microsoft.com/office/officeart/2005/8/layout/hierarchy2"/>
    <dgm:cxn modelId="{0F9C2B4C-989F-4BC3-AFF5-8518C9F0BB07}" type="presParOf" srcId="{578C3545-6719-4BEF-A4B5-B5322DEF0DD7}" destId="{FD67C0C9-0369-43F5-BF17-06C6BF4B3F4E}" srcOrd="0" destOrd="0" presId="urn:microsoft.com/office/officeart/2005/8/layout/hierarchy2"/>
    <dgm:cxn modelId="{83D58245-E100-4225-9390-91AEE35C5C29}" type="presParOf" srcId="{FD67C0C9-0369-43F5-BF17-06C6BF4B3F4E}" destId="{18CBCE8D-87F3-43E4-AED7-19633893E00C}" srcOrd="0" destOrd="0" presId="urn:microsoft.com/office/officeart/2005/8/layout/hierarchy2"/>
    <dgm:cxn modelId="{194D6002-38F9-451E-A464-EA086F3152C1}" type="presParOf" srcId="{FD67C0C9-0369-43F5-BF17-06C6BF4B3F4E}" destId="{1CCFC83D-3AF6-4C3C-B5A4-1E010D9B4C15}" srcOrd="1" destOrd="0" presId="urn:microsoft.com/office/officeart/2005/8/layout/hierarchy2"/>
    <dgm:cxn modelId="{F6DD452D-B72A-4564-8DD1-EC5C7FEDD420}" type="presParOf" srcId="{1CCFC83D-3AF6-4C3C-B5A4-1E010D9B4C15}" destId="{3D3543A7-605A-460D-B644-8D64A675B927}" srcOrd="0" destOrd="0" presId="urn:microsoft.com/office/officeart/2005/8/layout/hierarchy2"/>
    <dgm:cxn modelId="{06A9A9B9-7933-4824-918E-D17B81E67A15}" type="presParOf" srcId="{3D3543A7-605A-460D-B644-8D64A675B927}" destId="{538C8533-3819-40E5-B9FA-10989CBDEE01}" srcOrd="0" destOrd="0" presId="urn:microsoft.com/office/officeart/2005/8/layout/hierarchy2"/>
    <dgm:cxn modelId="{CE9815A8-60D6-4E20-AC70-701A771406F8}" type="presParOf" srcId="{1CCFC83D-3AF6-4C3C-B5A4-1E010D9B4C15}" destId="{FEE1F5D6-8B1D-4B4D-8093-FB9F99C09A6C}" srcOrd="1" destOrd="0" presId="urn:microsoft.com/office/officeart/2005/8/layout/hierarchy2"/>
    <dgm:cxn modelId="{566B301F-9E49-4459-9345-F25CCCB022EE}" type="presParOf" srcId="{FEE1F5D6-8B1D-4B4D-8093-FB9F99C09A6C}" destId="{57144611-8285-4AA9-BC5C-55BD2F446206}" srcOrd="0" destOrd="0" presId="urn:microsoft.com/office/officeart/2005/8/layout/hierarchy2"/>
    <dgm:cxn modelId="{553DA817-6B31-4628-AACF-2F7179D5CB12}" type="presParOf" srcId="{FEE1F5D6-8B1D-4B4D-8093-FB9F99C09A6C}" destId="{D13CE35A-5DEC-4AFB-85B9-11B460258944}" srcOrd="1" destOrd="0" presId="urn:microsoft.com/office/officeart/2005/8/layout/hierarchy2"/>
    <dgm:cxn modelId="{224DA394-9020-4252-BE82-D7277D24F996}" type="presParOf" srcId="{578C3545-6719-4BEF-A4B5-B5322DEF0DD7}" destId="{4E7FC0D2-8E76-49B1-9247-DFE56EBDFF24}" srcOrd="1" destOrd="0" presId="urn:microsoft.com/office/officeart/2005/8/layout/hierarchy2"/>
    <dgm:cxn modelId="{F1F6E208-01F5-4136-A3A1-730F5D2AB711}" type="presParOf" srcId="{4E7FC0D2-8E76-49B1-9247-DFE56EBDFF24}" destId="{4D204F10-E986-4A18-A001-18341574238A}" srcOrd="0" destOrd="0" presId="urn:microsoft.com/office/officeart/2005/8/layout/hierarchy2"/>
    <dgm:cxn modelId="{6AD3FD0D-9CBC-4869-90CD-0E9364448F17}" type="presParOf" srcId="{4E7FC0D2-8E76-49B1-9247-DFE56EBDFF24}" destId="{98E1CC73-269C-4DDF-BB60-7F6756803EB8}" srcOrd="1" destOrd="0" presId="urn:microsoft.com/office/officeart/2005/8/layout/hierarchy2"/>
    <dgm:cxn modelId="{62830257-A46A-46B8-AB98-D555DB2B9735}" type="presParOf" srcId="{98E1CC73-269C-4DDF-BB60-7F6756803EB8}" destId="{DBD6F6E1-E719-4F66-9B3D-CB7556F8EE85}" srcOrd="0" destOrd="0" presId="urn:microsoft.com/office/officeart/2005/8/layout/hierarchy2"/>
    <dgm:cxn modelId="{87A26D4B-48C7-4A80-AB96-1ADA55F486BF}" type="presParOf" srcId="{DBD6F6E1-E719-4F66-9B3D-CB7556F8EE85}" destId="{279860CD-DEB4-42D9-B1DF-C09B4CB3B886}" srcOrd="0" destOrd="0" presId="urn:microsoft.com/office/officeart/2005/8/layout/hierarchy2"/>
    <dgm:cxn modelId="{B9061CA1-03F3-4BCB-9726-3012CEBB1119}" type="presParOf" srcId="{98E1CC73-269C-4DDF-BB60-7F6756803EB8}" destId="{A75733EF-6EDF-450A-90BF-FBEE9781BCEC}" srcOrd="1" destOrd="0" presId="urn:microsoft.com/office/officeart/2005/8/layout/hierarchy2"/>
    <dgm:cxn modelId="{7AB79E45-50AC-4F21-9E88-F31C2AE49DA0}" type="presParOf" srcId="{A75733EF-6EDF-450A-90BF-FBEE9781BCEC}" destId="{1ECE72A9-5919-41DA-8225-5F3B0C0DCE1A}" srcOrd="0" destOrd="0" presId="urn:microsoft.com/office/officeart/2005/8/layout/hierarchy2"/>
    <dgm:cxn modelId="{F9713D3F-BE89-4A16-A2D7-2007AD807752}" type="presParOf" srcId="{A75733EF-6EDF-450A-90BF-FBEE9781BCEC}" destId="{3CF675A7-724B-492E-BF63-C7ADEB9B6CE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856180-9B47-4A8F-B762-1A1FC3697CB7}" type="doc">
      <dgm:prSet loTypeId="urn:microsoft.com/office/officeart/2008/layout/LinedList" loCatId="list" qsTypeId="urn:microsoft.com/office/officeart/2005/8/quickstyle/simple3" qsCatId="simple" csTypeId="urn:microsoft.com/office/officeart/2005/8/colors/accent5_1" csCatId="accent5"/>
      <dgm:spPr/>
      <dgm:t>
        <a:bodyPr/>
        <a:lstStyle/>
        <a:p>
          <a:endParaRPr lang="en-US"/>
        </a:p>
      </dgm:t>
    </dgm:pt>
    <dgm:pt modelId="{CC409EDA-3BF5-4703-92EE-6BB2352DD9CB}">
      <dgm:prSet/>
      <dgm:spPr/>
      <dgm:t>
        <a:bodyPr/>
        <a:lstStyle/>
        <a:p>
          <a:r>
            <a:rPr lang="en-US" b="0" i="0" dirty="0"/>
            <a:t>Can one’s personality be pathological?</a:t>
          </a:r>
          <a:endParaRPr lang="en-US" dirty="0"/>
        </a:p>
      </dgm:t>
    </dgm:pt>
    <dgm:pt modelId="{2E94A411-AC9E-4854-A669-18FD62E11DD9}" type="parTrans" cxnId="{E09192F0-3944-4B68-8DC5-E60928B81677}">
      <dgm:prSet/>
      <dgm:spPr/>
      <dgm:t>
        <a:bodyPr/>
        <a:lstStyle/>
        <a:p>
          <a:endParaRPr lang="en-US"/>
        </a:p>
      </dgm:t>
    </dgm:pt>
    <dgm:pt modelId="{B8EF672E-4DB6-49B5-AAA5-9F19049E3401}" type="sibTrans" cxnId="{E09192F0-3944-4B68-8DC5-E60928B81677}">
      <dgm:prSet/>
      <dgm:spPr/>
      <dgm:t>
        <a:bodyPr/>
        <a:lstStyle/>
        <a:p>
          <a:endParaRPr lang="en-US"/>
        </a:p>
      </dgm:t>
    </dgm:pt>
    <dgm:pt modelId="{FC70DC90-A634-4C62-93DB-FF7BAC6E5256}">
      <dgm:prSet/>
      <dgm:spPr/>
      <dgm:t>
        <a:bodyPr/>
        <a:lstStyle/>
        <a:p>
          <a:r>
            <a:rPr lang="en-US" b="0" i="0" dirty="0"/>
            <a:t>What traits are associated with personality disorders?</a:t>
          </a:r>
          <a:endParaRPr lang="en-US" dirty="0"/>
        </a:p>
      </dgm:t>
    </dgm:pt>
    <dgm:pt modelId="{E87AD1FF-7D0A-4342-AA3C-759C7C6C685D}" type="parTrans" cxnId="{A2AB3A28-866C-48C8-AD0C-B6C8C54F3BF9}">
      <dgm:prSet/>
      <dgm:spPr/>
      <dgm:t>
        <a:bodyPr/>
        <a:lstStyle/>
        <a:p>
          <a:endParaRPr lang="en-US"/>
        </a:p>
      </dgm:t>
    </dgm:pt>
    <dgm:pt modelId="{325AD21A-E1DC-4DE5-B0B6-FAF6B41712CD}" type="sibTrans" cxnId="{A2AB3A28-866C-48C8-AD0C-B6C8C54F3BF9}">
      <dgm:prSet/>
      <dgm:spPr/>
      <dgm:t>
        <a:bodyPr/>
        <a:lstStyle/>
        <a:p>
          <a:endParaRPr lang="en-US"/>
        </a:p>
      </dgm:t>
    </dgm:pt>
    <dgm:pt modelId="{D888D27A-18E8-4BF0-A6C1-57C58FC1C2C0}">
      <dgm:prSet/>
      <dgm:spPr/>
      <dgm:t>
        <a:bodyPr/>
        <a:lstStyle/>
        <a:p>
          <a:r>
            <a:rPr lang="en-US" b="0" i="0" dirty="0"/>
            <a:t>How does an antisocial personality develop and can it be changed?</a:t>
          </a:r>
          <a:endParaRPr lang="en-US" dirty="0"/>
        </a:p>
      </dgm:t>
    </dgm:pt>
    <dgm:pt modelId="{86573895-E503-4825-AF21-93832B48F222}" type="parTrans" cxnId="{4F5497BE-1808-4C9C-9558-0C462067D804}">
      <dgm:prSet/>
      <dgm:spPr/>
      <dgm:t>
        <a:bodyPr/>
        <a:lstStyle/>
        <a:p>
          <a:endParaRPr lang="en-US"/>
        </a:p>
      </dgm:t>
    </dgm:pt>
    <dgm:pt modelId="{E326FE9C-15B6-43E6-A02C-E1B166848877}" type="sibTrans" cxnId="{4F5497BE-1808-4C9C-9558-0C462067D804}">
      <dgm:prSet/>
      <dgm:spPr/>
      <dgm:t>
        <a:bodyPr/>
        <a:lstStyle/>
        <a:p>
          <a:endParaRPr lang="en-US"/>
        </a:p>
      </dgm:t>
    </dgm:pt>
    <dgm:pt modelId="{4E75BC90-5224-40B3-B107-AF43F7D85B88}">
      <dgm:prSet/>
      <dgm:spPr/>
      <dgm:t>
        <a:bodyPr/>
        <a:lstStyle/>
        <a:p>
          <a:r>
            <a:rPr lang="en-US" b="0" i="0" dirty="0"/>
            <a:t>What problems occur with personality assessment?</a:t>
          </a:r>
          <a:endParaRPr lang="en-US" dirty="0"/>
        </a:p>
      </dgm:t>
    </dgm:pt>
    <dgm:pt modelId="{C8882B00-2BDF-4867-A1C7-D93698E478C9}" type="parTrans" cxnId="{51CB5507-757B-4AA4-9A54-1060B27BAA7F}">
      <dgm:prSet/>
      <dgm:spPr/>
      <dgm:t>
        <a:bodyPr/>
        <a:lstStyle/>
        <a:p>
          <a:endParaRPr lang="en-US"/>
        </a:p>
      </dgm:t>
    </dgm:pt>
    <dgm:pt modelId="{D06D4332-6969-4E4E-85C4-0B3D802A63DC}" type="sibTrans" cxnId="{51CB5507-757B-4AA4-9A54-1060B27BAA7F}">
      <dgm:prSet/>
      <dgm:spPr/>
      <dgm:t>
        <a:bodyPr/>
        <a:lstStyle/>
        <a:p>
          <a:endParaRPr lang="en-US"/>
        </a:p>
      </dgm:t>
    </dgm:pt>
    <dgm:pt modelId="{D853F1CE-DF28-4161-B6AA-74FB88E52FFF}">
      <dgm:prSet/>
      <dgm:spPr/>
      <dgm:t>
        <a:bodyPr/>
        <a:lstStyle/>
        <a:p>
          <a:r>
            <a:rPr lang="en-US" b="0" i="0" dirty="0"/>
            <a:t>Are there alternative methods of personality assessment?</a:t>
          </a:r>
          <a:endParaRPr lang="en-US" dirty="0"/>
        </a:p>
      </dgm:t>
    </dgm:pt>
    <dgm:pt modelId="{A5023453-A733-44AC-9DF5-74FC1190C63F}" type="parTrans" cxnId="{FB8D6881-6790-4203-BE0B-DCC9BE2392B0}">
      <dgm:prSet/>
      <dgm:spPr/>
      <dgm:t>
        <a:bodyPr/>
        <a:lstStyle/>
        <a:p>
          <a:endParaRPr lang="en-US"/>
        </a:p>
      </dgm:t>
    </dgm:pt>
    <dgm:pt modelId="{E57A46F6-CD74-4609-828E-86F5B9F90B7E}" type="sibTrans" cxnId="{FB8D6881-6790-4203-BE0B-DCC9BE2392B0}">
      <dgm:prSet/>
      <dgm:spPr/>
      <dgm:t>
        <a:bodyPr/>
        <a:lstStyle/>
        <a:p>
          <a:endParaRPr lang="en-US"/>
        </a:p>
      </dgm:t>
    </dgm:pt>
    <dgm:pt modelId="{C8DD1ABE-F23D-4FDE-AE99-9AEB4FE30A09}" type="pres">
      <dgm:prSet presAssocID="{4B856180-9B47-4A8F-B762-1A1FC3697CB7}" presName="vert0" presStyleCnt="0">
        <dgm:presLayoutVars>
          <dgm:dir/>
          <dgm:animOne val="branch"/>
          <dgm:animLvl val="lvl"/>
        </dgm:presLayoutVars>
      </dgm:prSet>
      <dgm:spPr/>
    </dgm:pt>
    <dgm:pt modelId="{AB2B67DB-FF8F-4E04-A8F5-35C09FE1A526}" type="pres">
      <dgm:prSet presAssocID="{CC409EDA-3BF5-4703-92EE-6BB2352DD9CB}" presName="thickLine" presStyleLbl="alignNode1" presStyleIdx="0" presStyleCnt="5"/>
      <dgm:spPr/>
    </dgm:pt>
    <dgm:pt modelId="{BD1F69AF-383D-4161-98E6-5C87C6D2BD76}" type="pres">
      <dgm:prSet presAssocID="{CC409EDA-3BF5-4703-92EE-6BB2352DD9CB}" presName="horz1" presStyleCnt="0"/>
      <dgm:spPr/>
    </dgm:pt>
    <dgm:pt modelId="{920717C8-32FF-464B-A20B-83DDCF32BC80}" type="pres">
      <dgm:prSet presAssocID="{CC409EDA-3BF5-4703-92EE-6BB2352DD9CB}" presName="tx1" presStyleLbl="revTx" presStyleIdx="0" presStyleCnt="5"/>
      <dgm:spPr/>
    </dgm:pt>
    <dgm:pt modelId="{95DC5B97-BB9A-49EA-AB84-CE2E610040EC}" type="pres">
      <dgm:prSet presAssocID="{CC409EDA-3BF5-4703-92EE-6BB2352DD9CB}" presName="vert1" presStyleCnt="0"/>
      <dgm:spPr/>
    </dgm:pt>
    <dgm:pt modelId="{F416CF53-7A6D-4636-AA5E-6B3EA057EC65}" type="pres">
      <dgm:prSet presAssocID="{FC70DC90-A634-4C62-93DB-FF7BAC6E5256}" presName="thickLine" presStyleLbl="alignNode1" presStyleIdx="1" presStyleCnt="5"/>
      <dgm:spPr/>
    </dgm:pt>
    <dgm:pt modelId="{10DAE07A-0144-4D16-B579-4B07B2321063}" type="pres">
      <dgm:prSet presAssocID="{FC70DC90-A634-4C62-93DB-FF7BAC6E5256}" presName="horz1" presStyleCnt="0"/>
      <dgm:spPr/>
    </dgm:pt>
    <dgm:pt modelId="{29C7F72C-4378-49AE-9D66-3119D38EEEA5}" type="pres">
      <dgm:prSet presAssocID="{FC70DC90-A634-4C62-93DB-FF7BAC6E5256}" presName="tx1" presStyleLbl="revTx" presStyleIdx="1" presStyleCnt="5"/>
      <dgm:spPr/>
    </dgm:pt>
    <dgm:pt modelId="{76DB921B-08EF-491B-BBD2-22C78C35B18C}" type="pres">
      <dgm:prSet presAssocID="{FC70DC90-A634-4C62-93DB-FF7BAC6E5256}" presName="vert1" presStyleCnt="0"/>
      <dgm:spPr/>
    </dgm:pt>
    <dgm:pt modelId="{20BDCEBD-83E3-491D-B0AF-CB81A2B2676B}" type="pres">
      <dgm:prSet presAssocID="{D888D27A-18E8-4BF0-A6C1-57C58FC1C2C0}" presName="thickLine" presStyleLbl="alignNode1" presStyleIdx="2" presStyleCnt="5"/>
      <dgm:spPr/>
    </dgm:pt>
    <dgm:pt modelId="{6CA8CE3E-A73C-479F-8651-187B0485673C}" type="pres">
      <dgm:prSet presAssocID="{D888D27A-18E8-4BF0-A6C1-57C58FC1C2C0}" presName="horz1" presStyleCnt="0"/>
      <dgm:spPr/>
    </dgm:pt>
    <dgm:pt modelId="{BEA38382-F5D1-4A8F-896F-4AD196E583D0}" type="pres">
      <dgm:prSet presAssocID="{D888D27A-18E8-4BF0-A6C1-57C58FC1C2C0}" presName="tx1" presStyleLbl="revTx" presStyleIdx="2" presStyleCnt="5"/>
      <dgm:spPr/>
    </dgm:pt>
    <dgm:pt modelId="{CA8E2166-13A5-4FAF-B841-9449BD3F6D94}" type="pres">
      <dgm:prSet presAssocID="{D888D27A-18E8-4BF0-A6C1-57C58FC1C2C0}" presName="vert1" presStyleCnt="0"/>
      <dgm:spPr/>
    </dgm:pt>
    <dgm:pt modelId="{44010EC3-E27D-4E7D-87F3-A37034776226}" type="pres">
      <dgm:prSet presAssocID="{4E75BC90-5224-40B3-B107-AF43F7D85B88}" presName="thickLine" presStyleLbl="alignNode1" presStyleIdx="3" presStyleCnt="5"/>
      <dgm:spPr/>
    </dgm:pt>
    <dgm:pt modelId="{84FDA60D-D7EF-4CD0-BC78-617BB417B990}" type="pres">
      <dgm:prSet presAssocID="{4E75BC90-5224-40B3-B107-AF43F7D85B88}" presName="horz1" presStyleCnt="0"/>
      <dgm:spPr/>
    </dgm:pt>
    <dgm:pt modelId="{9B13B160-8D19-4793-9BEF-F41E910716C6}" type="pres">
      <dgm:prSet presAssocID="{4E75BC90-5224-40B3-B107-AF43F7D85B88}" presName="tx1" presStyleLbl="revTx" presStyleIdx="3" presStyleCnt="5"/>
      <dgm:spPr/>
    </dgm:pt>
    <dgm:pt modelId="{15E32C5A-29C1-49A6-A347-99699161B787}" type="pres">
      <dgm:prSet presAssocID="{4E75BC90-5224-40B3-B107-AF43F7D85B88}" presName="vert1" presStyleCnt="0"/>
      <dgm:spPr/>
    </dgm:pt>
    <dgm:pt modelId="{8605AB44-E185-4587-AB6E-AD7B7516A972}" type="pres">
      <dgm:prSet presAssocID="{D853F1CE-DF28-4161-B6AA-74FB88E52FFF}" presName="thickLine" presStyleLbl="alignNode1" presStyleIdx="4" presStyleCnt="5"/>
      <dgm:spPr/>
    </dgm:pt>
    <dgm:pt modelId="{61643653-3576-4DA5-964E-D8B47A6EC244}" type="pres">
      <dgm:prSet presAssocID="{D853F1CE-DF28-4161-B6AA-74FB88E52FFF}" presName="horz1" presStyleCnt="0"/>
      <dgm:spPr/>
    </dgm:pt>
    <dgm:pt modelId="{AD1A8F6C-7590-431B-813C-C63CD1CA82A5}" type="pres">
      <dgm:prSet presAssocID="{D853F1CE-DF28-4161-B6AA-74FB88E52FFF}" presName="tx1" presStyleLbl="revTx" presStyleIdx="4" presStyleCnt="5"/>
      <dgm:spPr/>
    </dgm:pt>
    <dgm:pt modelId="{D07A8769-2014-4ACC-93A0-90EBB51AE79B}" type="pres">
      <dgm:prSet presAssocID="{D853F1CE-DF28-4161-B6AA-74FB88E52FFF}" presName="vert1" presStyleCnt="0"/>
      <dgm:spPr/>
    </dgm:pt>
  </dgm:ptLst>
  <dgm:cxnLst>
    <dgm:cxn modelId="{51CB5507-757B-4AA4-9A54-1060B27BAA7F}" srcId="{4B856180-9B47-4A8F-B762-1A1FC3697CB7}" destId="{4E75BC90-5224-40B3-B107-AF43F7D85B88}" srcOrd="3" destOrd="0" parTransId="{C8882B00-2BDF-4867-A1C7-D93698E478C9}" sibTransId="{D06D4332-6969-4E4E-85C4-0B3D802A63DC}"/>
    <dgm:cxn modelId="{9739FE1C-897C-4F97-86AC-4329264F1060}" type="presOf" srcId="{CC409EDA-3BF5-4703-92EE-6BB2352DD9CB}" destId="{920717C8-32FF-464B-A20B-83DDCF32BC80}" srcOrd="0" destOrd="0" presId="urn:microsoft.com/office/officeart/2008/layout/LinedList"/>
    <dgm:cxn modelId="{8A405626-538C-46E2-8342-B62522FEFE65}" type="presOf" srcId="{D888D27A-18E8-4BF0-A6C1-57C58FC1C2C0}" destId="{BEA38382-F5D1-4A8F-896F-4AD196E583D0}" srcOrd="0" destOrd="0" presId="urn:microsoft.com/office/officeart/2008/layout/LinedList"/>
    <dgm:cxn modelId="{A2AB3A28-866C-48C8-AD0C-B6C8C54F3BF9}" srcId="{4B856180-9B47-4A8F-B762-1A1FC3697CB7}" destId="{FC70DC90-A634-4C62-93DB-FF7BAC6E5256}" srcOrd="1" destOrd="0" parTransId="{E87AD1FF-7D0A-4342-AA3C-759C7C6C685D}" sibTransId="{325AD21A-E1DC-4DE5-B0B6-FAF6B41712CD}"/>
    <dgm:cxn modelId="{FB806A2A-1E8A-4058-95B3-C6D9068A7B62}" type="presOf" srcId="{D853F1CE-DF28-4161-B6AA-74FB88E52FFF}" destId="{AD1A8F6C-7590-431B-813C-C63CD1CA82A5}" srcOrd="0" destOrd="0" presId="urn:microsoft.com/office/officeart/2008/layout/LinedList"/>
    <dgm:cxn modelId="{419F1949-AD4D-486A-AD97-B2C8B5A8ED18}" type="presOf" srcId="{4E75BC90-5224-40B3-B107-AF43F7D85B88}" destId="{9B13B160-8D19-4793-9BEF-F41E910716C6}" srcOrd="0" destOrd="0" presId="urn:microsoft.com/office/officeart/2008/layout/LinedList"/>
    <dgm:cxn modelId="{FB8D6881-6790-4203-BE0B-DCC9BE2392B0}" srcId="{4B856180-9B47-4A8F-B762-1A1FC3697CB7}" destId="{D853F1CE-DF28-4161-B6AA-74FB88E52FFF}" srcOrd="4" destOrd="0" parTransId="{A5023453-A733-44AC-9DF5-74FC1190C63F}" sibTransId="{E57A46F6-CD74-4609-828E-86F5B9F90B7E}"/>
    <dgm:cxn modelId="{8D1F6BBB-6920-4919-A4F9-BFCD31A9A3C3}" type="presOf" srcId="{4B856180-9B47-4A8F-B762-1A1FC3697CB7}" destId="{C8DD1ABE-F23D-4FDE-AE99-9AEB4FE30A09}" srcOrd="0" destOrd="0" presId="urn:microsoft.com/office/officeart/2008/layout/LinedList"/>
    <dgm:cxn modelId="{02AF9CBC-01B4-4FEE-AECD-0F9AD13B80BA}" type="presOf" srcId="{FC70DC90-A634-4C62-93DB-FF7BAC6E5256}" destId="{29C7F72C-4378-49AE-9D66-3119D38EEEA5}" srcOrd="0" destOrd="0" presId="urn:microsoft.com/office/officeart/2008/layout/LinedList"/>
    <dgm:cxn modelId="{4F5497BE-1808-4C9C-9558-0C462067D804}" srcId="{4B856180-9B47-4A8F-B762-1A1FC3697CB7}" destId="{D888D27A-18E8-4BF0-A6C1-57C58FC1C2C0}" srcOrd="2" destOrd="0" parTransId="{86573895-E503-4825-AF21-93832B48F222}" sibTransId="{E326FE9C-15B6-43E6-A02C-E1B166848877}"/>
    <dgm:cxn modelId="{E09192F0-3944-4B68-8DC5-E60928B81677}" srcId="{4B856180-9B47-4A8F-B762-1A1FC3697CB7}" destId="{CC409EDA-3BF5-4703-92EE-6BB2352DD9CB}" srcOrd="0" destOrd="0" parTransId="{2E94A411-AC9E-4854-A669-18FD62E11DD9}" sibTransId="{B8EF672E-4DB6-49B5-AAA5-9F19049E3401}"/>
    <dgm:cxn modelId="{F67CDBBA-3291-4EB2-AD76-23F016AE5074}" type="presParOf" srcId="{C8DD1ABE-F23D-4FDE-AE99-9AEB4FE30A09}" destId="{AB2B67DB-FF8F-4E04-A8F5-35C09FE1A526}" srcOrd="0" destOrd="0" presId="urn:microsoft.com/office/officeart/2008/layout/LinedList"/>
    <dgm:cxn modelId="{00740D02-E35B-4497-B9FE-5DFB76C925C9}" type="presParOf" srcId="{C8DD1ABE-F23D-4FDE-AE99-9AEB4FE30A09}" destId="{BD1F69AF-383D-4161-98E6-5C87C6D2BD76}" srcOrd="1" destOrd="0" presId="urn:microsoft.com/office/officeart/2008/layout/LinedList"/>
    <dgm:cxn modelId="{FB0E317C-B44B-42FD-8BAD-C0C7A11741B8}" type="presParOf" srcId="{BD1F69AF-383D-4161-98E6-5C87C6D2BD76}" destId="{920717C8-32FF-464B-A20B-83DDCF32BC80}" srcOrd="0" destOrd="0" presId="urn:microsoft.com/office/officeart/2008/layout/LinedList"/>
    <dgm:cxn modelId="{D848E8B0-F6C9-4A6C-B4CC-88F10C937B96}" type="presParOf" srcId="{BD1F69AF-383D-4161-98E6-5C87C6D2BD76}" destId="{95DC5B97-BB9A-49EA-AB84-CE2E610040EC}" srcOrd="1" destOrd="0" presId="urn:microsoft.com/office/officeart/2008/layout/LinedList"/>
    <dgm:cxn modelId="{0A7B19A6-6768-4E98-9786-DF2B1F300656}" type="presParOf" srcId="{C8DD1ABE-F23D-4FDE-AE99-9AEB4FE30A09}" destId="{F416CF53-7A6D-4636-AA5E-6B3EA057EC65}" srcOrd="2" destOrd="0" presId="urn:microsoft.com/office/officeart/2008/layout/LinedList"/>
    <dgm:cxn modelId="{D32DCC8B-C84B-461C-8019-F60F40EEEA6F}" type="presParOf" srcId="{C8DD1ABE-F23D-4FDE-AE99-9AEB4FE30A09}" destId="{10DAE07A-0144-4D16-B579-4B07B2321063}" srcOrd="3" destOrd="0" presId="urn:microsoft.com/office/officeart/2008/layout/LinedList"/>
    <dgm:cxn modelId="{7181251A-8759-4DA9-862C-E35B9BD80C51}" type="presParOf" srcId="{10DAE07A-0144-4D16-B579-4B07B2321063}" destId="{29C7F72C-4378-49AE-9D66-3119D38EEEA5}" srcOrd="0" destOrd="0" presId="urn:microsoft.com/office/officeart/2008/layout/LinedList"/>
    <dgm:cxn modelId="{C3E9FDBA-B93E-4ACE-99D6-0BB3579D54F5}" type="presParOf" srcId="{10DAE07A-0144-4D16-B579-4B07B2321063}" destId="{76DB921B-08EF-491B-BBD2-22C78C35B18C}" srcOrd="1" destOrd="0" presId="urn:microsoft.com/office/officeart/2008/layout/LinedList"/>
    <dgm:cxn modelId="{DCB44FC8-CB5B-4680-A30F-0177B46BCD2C}" type="presParOf" srcId="{C8DD1ABE-F23D-4FDE-AE99-9AEB4FE30A09}" destId="{20BDCEBD-83E3-491D-B0AF-CB81A2B2676B}" srcOrd="4" destOrd="0" presId="urn:microsoft.com/office/officeart/2008/layout/LinedList"/>
    <dgm:cxn modelId="{18D33B88-844D-4A1F-8431-9C977B540FF8}" type="presParOf" srcId="{C8DD1ABE-F23D-4FDE-AE99-9AEB4FE30A09}" destId="{6CA8CE3E-A73C-479F-8651-187B0485673C}" srcOrd="5" destOrd="0" presId="urn:microsoft.com/office/officeart/2008/layout/LinedList"/>
    <dgm:cxn modelId="{F720D70D-9CBF-4085-B779-7C7BE3F6F485}" type="presParOf" srcId="{6CA8CE3E-A73C-479F-8651-187B0485673C}" destId="{BEA38382-F5D1-4A8F-896F-4AD196E583D0}" srcOrd="0" destOrd="0" presId="urn:microsoft.com/office/officeart/2008/layout/LinedList"/>
    <dgm:cxn modelId="{848EC496-9157-4E2E-9195-E3272A4E95E4}" type="presParOf" srcId="{6CA8CE3E-A73C-479F-8651-187B0485673C}" destId="{CA8E2166-13A5-4FAF-B841-9449BD3F6D94}" srcOrd="1" destOrd="0" presId="urn:microsoft.com/office/officeart/2008/layout/LinedList"/>
    <dgm:cxn modelId="{96D8D449-8152-49EC-8D11-9A857F9D0518}" type="presParOf" srcId="{C8DD1ABE-F23D-4FDE-AE99-9AEB4FE30A09}" destId="{44010EC3-E27D-4E7D-87F3-A37034776226}" srcOrd="6" destOrd="0" presId="urn:microsoft.com/office/officeart/2008/layout/LinedList"/>
    <dgm:cxn modelId="{EF2B3309-1777-439D-927E-D910DDC1BF1E}" type="presParOf" srcId="{C8DD1ABE-F23D-4FDE-AE99-9AEB4FE30A09}" destId="{84FDA60D-D7EF-4CD0-BC78-617BB417B990}" srcOrd="7" destOrd="0" presId="urn:microsoft.com/office/officeart/2008/layout/LinedList"/>
    <dgm:cxn modelId="{DEAE54AF-3DB6-49F4-A239-F23378E97C21}" type="presParOf" srcId="{84FDA60D-D7EF-4CD0-BC78-617BB417B990}" destId="{9B13B160-8D19-4793-9BEF-F41E910716C6}" srcOrd="0" destOrd="0" presId="urn:microsoft.com/office/officeart/2008/layout/LinedList"/>
    <dgm:cxn modelId="{947EE387-06AE-484D-9187-613D7D8E56E0}" type="presParOf" srcId="{84FDA60D-D7EF-4CD0-BC78-617BB417B990}" destId="{15E32C5A-29C1-49A6-A347-99699161B787}" srcOrd="1" destOrd="0" presId="urn:microsoft.com/office/officeart/2008/layout/LinedList"/>
    <dgm:cxn modelId="{F01F3852-308E-4C8A-B6FA-2FB4AC77B98B}" type="presParOf" srcId="{C8DD1ABE-F23D-4FDE-AE99-9AEB4FE30A09}" destId="{8605AB44-E185-4587-AB6E-AD7B7516A972}" srcOrd="8" destOrd="0" presId="urn:microsoft.com/office/officeart/2008/layout/LinedList"/>
    <dgm:cxn modelId="{BADA4516-95A1-40CC-A5AC-F109B28EB2C5}" type="presParOf" srcId="{C8DD1ABE-F23D-4FDE-AE99-9AEB4FE30A09}" destId="{61643653-3576-4DA5-964E-D8B47A6EC244}" srcOrd="9" destOrd="0" presId="urn:microsoft.com/office/officeart/2008/layout/LinedList"/>
    <dgm:cxn modelId="{1C14692F-ACE9-46AF-BA28-0A8DBF76FD39}" type="presParOf" srcId="{61643653-3576-4DA5-964E-D8B47A6EC244}" destId="{AD1A8F6C-7590-431B-813C-C63CD1CA82A5}" srcOrd="0" destOrd="0" presId="urn:microsoft.com/office/officeart/2008/layout/LinedList"/>
    <dgm:cxn modelId="{8DB60E68-F36C-4479-856C-AF2DCC532202}" type="presParOf" srcId="{61643653-3576-4DA5-964E-D8B47A6EC244}" destId="{D07A8769-2014-4ACC-93A0-90EBB51AE7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06DDB-63B7-4E22-8201-8024FF1E5230}" type="doc">
      <dgm:prSet loTypeId="urn:microsoft.com/office/officeart/2005/8/layout/vList5" loCatId="list" qsTypeId="urn:microsoft.com/office/officeart/2005/8/quickstyle/simple1" qsCatId="simple" csTypeId="urn:microsoft.com/office/officeart/2005/8/colors/accent0_2" csCatId="mainScheme"/>
      <dgm:spPr/>
      <dgm:t>
        <a:bodyPr/>
        <a:lstStyle/>
        <a:p>
          <a:endParaRPr lang="en-US"/>
        </a:p>
      </dgm:t>
    </dgm:pt>
    <dgm:pt modelId="{A51D32A2-437F-4089-B6C4-0343E0F2E281}">
      <dgm:prSet/>
      <dgm:spPr/>
      <dgm:t>
        <a:bodyPr/>
        <a:lstStyle/>
        <a:p>
          <a:r>
            <a:rPr lang="en-US" b="0" i="0" dirty="0"/>
            <a:t>Healthy Personality: flexibility in responding to life situations</a:t>
          </a:r>
          <a:endParaRPr lang="en-US" dirty="0"/>
        </a:p>
      </dgm:t>
    </dgm:pt>
    <dgm:pt modelId="{C21607E8-45F0-4ECA-9304-2A1A46A86021}" type="parTrans" cxnId="{F869EF94-94BE-4B17-AA16-F6E4F0780247}">
      <dgm:prSet/>
      <dgm:spPr/>
      <dgm:t>
        <a:bodyPr/>
        <a:lstStyle/>
        <a:p>
          <a:endParaRPr lang="en-US"/>
        </a:p>
      </dgm:t>
    </dgm:pt>
    <dgm:pt modelId="{B71456A9-259D-418C-ADBB-2330CD1C28B0}" type="sibTrans" cxnId="{F869EF94-94BE-4B17-AA16-F6E4F0780247}">
      <dgm:prSet/>
      <dgm:spPr/>
      <dgm:t>
        <a:bodyPr/>
        <a:lstStyle/>
        <a:p>
          <a:endParaRPr lang="en-US"/>
        </a:p>
      </dgm:t>
    </dgm:pt>
    <dgm:pt modelId="{FFE1C2C7-9FD4-4F82-8DF0-F5865971DF00}">
      <dgm:prSet/>
      <dgm:spPr/>
      <dgm:t>
        <a:bodyPr/>
        <a:lstStyle/>
        <a:p>
          <a:r>
            <a:rPr lang="en-US" b="0" i="0" dirty="0"/>
            <a:t>Shy people are not necessarily shy in all situations</a:t>
          </a:r>
          <a:endParaRPr lang="en-US" dirty="0"/>
        </a:p>
      </dgm:t>
    </dgm:pt>
    <dgm:pt modelId="{3D6FF2A2-67D0-4180-9226-D35F9AF6899D}" type="parTrans" cxnId="{567C867C-A1C1-4F88-B47B-651F891AD7A9}">
      <dgm:prSet/>
      <dgm:spPr/>
      <dgm:t>
        <a:bodyPr/>
        <a:lstStyle/>
        <a:p>
          <a:endParaRPr lang="en-US"/>
        </a:p>
      </dgm:t>
    </dgm:pt>
    <dgm:pt modelId="{74EC8442-4CE7-4D82-9225-F8275DE1AA67}" type="sibTrans" cxnId="{567C867C-A1C1-4F88-B47B-651F891AD7A9}">
      <dgm:prSet/>
      <dgm:spPr/>
      <dgm:t>
        <a:bodyPr/>
        <a:lstStyle/>
        <a:p>
          <a:endParaRPr lang="en-US"/>
        </a:p>
      </dgm:t>
    </dgm:pt>
    <dgm:pt modelId="{92172F50-39C8-4087-9B50-01AE46B554CE}">
      <dgm:prSet/>
      <dgm:spPr/>
      <dgm:t>
        <a:bodyPr/>
        <a:lstStyle/>
        <a:p>
          <a:r>
            <a:rPr lang="en-US" b="0" i="0" dirty="0"/>
            <a:t>Individuals with personality psychopathology</a:t>
          </a:r>
          <a:endParaRPr lang="en-US" dirty="0"/>
        </a:p>
      </dgm:t>
    </dgm:pt>
    <dgm:pt modelId="{2B586B1F-CB09-4669-B3D3-DFB9071B516F}" type="parTrans" cxnId="{7B2314A6-D185-45DE-A576-65633FD9B6AA}">
      <dgm:prSet/>
      <dgm:spPr/>
      <dgm:t>
        <a:bodyPr/>
        <a:lstStyle/>
        <a:p>
          <a:endParaRPr lang="en-US"/>
        </a:p>
      </dgm:t>
    </dgm:pt>
    <dgm:pt modelId="{D86C7AAD-C115-4EBB-AFF7-7E7BAE376BFD}" type="sibTrans" cxnId="{7B2314A6-D185-45DE-A576-65633FD9B6AA}">
      <dgm:prSet/>
      <dgm:spPr/>
      <dgm:t>
        <a:bodyPr/>
        <a:lstStyle/>
        <a:p>
          <a:endParaRPr lang="en-US"/>
        </a:p>
      </dgm:t>
    </dgm:pt>
    <dgm:pt modelId="{C8B3D880-B449-49F4-A710-580B1B9E0AF6}">
      <dgm:prSet/>
      <dgm:spPr/>
      <dgm:t>
        <a:bodyPr/>
        <a:lstStyle/>
        <a:p>
          <a:r>
            <a:rPr lang="en-US" b="0" i="0" dirty="0"/>
            <a:t>Rigid, inflexible patterns of responding</a:t>
          </a:r>
          <a:endParaRPr lang="en-US" dirty="0"/>
        </a:p>
      </dgm:t>
    </dgm:pt>
    <dgm:pt modelId="{644F3431-E3B8-4F0A-BF0C-C0A48E6CCDF8}" type="parTrans" cxnId="{F36AC6EA-448F-4B4D-BF29-2BB8F2BB4DAE}">
      <dgm:prSet/>
      <dgm:spPr/>
      <dgm:t>
        <a:bodyPr/>
        <a:lstStyle/>
        <a:p>
          <a:endParaRPr lang="en-US"/>
        </a:p>
      </dgm:t>
    </dgm:pt>
    <dgm:pt modelId="{A49B19A6-169A-4D12-9FFB-BEA1EAEA3536}" type="sibTrans" cxnId="{F36AC6EA-448F-4B4D-BF29-2BB8F2BB4DAE}">
      <dgm:prSet/>
      <dgm:spPr/>
      <dgm:t>
        <a:bodyPr/>
        <a:lstStyle/>
        <a:p>
          <a:endParaRPr lang="en-US"/>
        </a:p>
      </dgm:t>
    </dgm:pt>
    <dgm:pt modelId="{F34C2E51-D24B-4B50-84E3-665D97400FA2}">
      <dgm:prSet/>
      <dgm:spPr/>
      <dgm:t>
        <a:bodyPr/>
        <a:lstStyle/>
        <a:p>
          <a:r>
            <a:rPr lang="en-US" b="0" i="0" dirty="0"/>
            <a:t>Patterns are long-standing and enduring</a:t>
          </a:r>
          <a:endParaRPr lang="en-US" dirty="0"/>
        </a:p>
      </dgm:t>
    </dgm:pt>
    <dgm:pt modelId="{247C1785-F9FB-423F-919D-78B79AB0BE0B}" type="parTrans" cxnId="{416FD222-997E-4AB7-B1EF-32D97EF8FF87}">
      <dgm:prSet/>
      <dgm:spPr/>
      <dgm:t>
        <a:bodyPr/>
        <a:lstStyle/>
        <a:p>
          <a:endParaRPr lang="en-US"/>
        </a:p>
      </dgm:t>
    </dgm:pt>
    <dgm:pt modelId="{CAF6BA0A-BFA2-46E0-B682-B88DA915B5CC}" type="sibTrans" cxnId="{416FD222-997E-4AB7-B1EF-32D97EF8FF87}">
      <dgm:prSet/>
      <dgm:spPr/>
      <dgm:t>
        <a:bodyPr/>
        <a:lstStyle/>
        <a:p>
          <a:endParaRPr lang="en-US"/>
        </a:p>
      </dgm:t>
    </dgm:pt>
    <dgm:pt modelId="{B61E3E76-3C2C-40BA-9C8A-AA85012B2CE0}">
      <dgm:prSet/>
      <dgm:spPr/>
      <dgm:t>
        <a:bodyPr/>
        <a:lstStyle/>
        <a:p>
          <a:r>
            <a:rPr lang="en-US" b="0" i="0" dirty="0"/>
            <a:t>Present in nearly all situations</a:t>
          </a:r>
          <a:endParaRPr lang="en-US" dirty="0"/>
        </a:p>
      </dgm:t>
    </dgm:pt>
    <dgm:pt modelId="{C2750E16-16FB-4A17-A527-BA1D0EB14358}" type="parTrans" cxnId="{0D6CBE6A-66DF-440F-B330-DC238214E73F}">
      <dgm:prSet/>
      <dgm:spPr/>
      <dgm:t>
        <a:bodyPr/>
        <a:lstStyle/>
        <a:p>
          <a:endParaRPr lang="en-US"/>
        </a:p>
      </dgm:t>
    </dgm:pt>
    <dgm:pt modelId="{31547CB9-5BE2-4F16-95D5-A872FB19B681}" type="sibTrans" cxnId="{0D6CBE6A-66DF-440F-B330-DC238214E73F}">
      <dgm:prSet/>
      <dgm:spPr/>
      <dgm:t>
        <a:bodyPr/>
        <a:lstStyle/>
        <a:p>
          <a:endParaRPr lang="en-US"/>
        </a:p>
      </dgm:t>
    </dgm:pt>
    <dgm:pt modelId="{890C4D85-C48E-44F7-A788-B8C389DF59A2}" type="pres">
      <dgm:prSet presAssocID="{A5806DDB-63B7-4E22-8201-8024FF1E5230}" presName="Name0" presStyleCnt="0">
        <dgm:presLayoutVars>
          <dgm:dir/>
          <dgm:animLvl val="lvl"/>
          <dgm:resizeHandles val="exact"/>
        </dgm:presLayoutVars>
      </dgm:prSet>
      <dgm:spPr/>
    </dgm:pt>
    <dgm:pt modelId="{8C8AF0A5-BDDE-4CFA-8782-C0D9CB67C192}" type="pres">
      <dgm:prSet presAssocID="{A51D32A2-437F-4089-B6C4-0343E0F2E281}" presName="linNode" presStyleCnt="0"/>
      <dgm:spPr/>
    </dgm:pt>
    <dgm:pt modelId="{E78D673D-8F99-4AE2-B5ED-CE37C86DE9ED}" type="pres">
      <dgm:prSet presAssocID="{A51D32A2-437F-4089-B6C4-0343E0F2E281}" presName="parentText" presStyleLbl="node1" presStyleIdx="0" presStyleCnt="2">
        <dgm:presLayoutVars>
          <dgm:chMax val="1"/>
          <dgm:bulletEnabled val="1"/>
        </dgm:presLayoutVars>
      </dgm:prSet>
      <dgm:spPr/>
    </dgm:pt>
    <dgm:pt modelId="{3BCE975A-BB03-4806-A57A-8765C3BFEE62}" type="pres">
      <dgm:prSet presAssocID="{A51D32A2-437F-4089-B6C4-0343E0F2E281}" presName="descendantText" presStyleLbl="alignAccFollowNode1" presStyleIdx="0" presStyleCnt="2">
        <dgm:presLayoutVars>
          <dgm:bulletEnabled val="1"/>
        </dgm:presLayoutVars>
      </dgm:prSet>
      <dgm:spPr/>
    </dgm:pt>
    <dgm:pt modelId="{F670D025-1C73-474D-AA2B-EB2D101516BF}" type="pres">
      <dgm:prSet presAssocID="{B71456A9-259D-418C-ADBB-2330CD1C28B0}" presName="sp" presStyleCnt="0"/>
      <dgm:spPr/>
    </dgm:pt>
    <dgm:pt modelId="{CA03B4AA-5649-4479-8A10-D8AD50676426}" type="pres">
      <dgm:prSet presAssocID="{92172F50-39C8-4087-9B50-01AE46B554CE}" presName="linNode" presStyleCnt="0"/>
      <dgm:spPr/>
    </dgm:pt>
    <dgm:pt modelId="{15204F74-9AB2-41F2-98AC-926455B50241}" type="pres">
      <dgm:prSet presAssocID="{92172F50-39C8-4087-9B50-01AE46B554CE}" presName="parentText" presStyleLbl="node1" presStyleIdx="1" presStyleCnt="2">
        <dgm:presLayoutVars>
          <dgm:chMax val="1"/>
          <dgm:bulletEnabled val="1"/>
        </dgm:presLayoutVars>
      </dgm:prSet>
      <dgm:spPr/>
    </dgm:pt>
    <dgm:pt modelId="{42617F2D-3295-4021-8F4F-A68B495E8DDA}" type="pres">
      <dgm:prSet presAssocID="{92172F50-39C8-4087-9B50-01AE46B554CE}" presName="descendantText" presStyleLbl="alignAccFollowNode1" presStyleIdx="1" presStyleCnt="2">
        <dgm:presLayoutVars>
          <dgm:bulletEnabled val="1"/>
        </dgm:presLayoutVars>
      </dgm:prSet>
      <dgm:spPr/>
    </dgm:pt>
  </dgm:ptLst>
  <dgm:cxnLst>
    <dgm:cxn modelId="{09CDB71E-DEB0-408C-A814-7EFE3B9FF101}" type="presOf" srcId="{92172F50-39C8-4087-9B50-01AE46B554CE}" destId="{15204F74-9AB2-41F2-98AC-926455B50241}" srcOrd="0" destOrd="0" presId="urn:microsoft.com/office/officeart/2005/8/layout/vList5"/>
    <dgm:cxn modelId="{416FD222-997E-4AB7-B1EF-32D97EF8FF87}" srcId="{92172F50-39C8-4087-9B50-01AE46B554CE}" destId="{F34C2E51-D24B-4B50-84E3-665D97400FA2}" srcOrd="1" destOrd="0" parTransId="{247C1785-F9FB-423F-919D-78B79AB0BE0B}" sibTransId="{CAF6BA0A-BFA2-46E0-B682-B88DA915B5CC}"/>
    <dgm:cxn modelId="{4840E527-74E7-41B5-A783-B91B55AE857F}" type="presOf" srcId="{F34C2E51-D24B-4B50-84E3-665D97400FA2}" destId="{42617F2D-3295-4021-8F4F-A68B495E8DDA}" srcOrd="0" destOrd="1" presId="urn:microsoft.com/office/officeart/2005/8/layout/vList5"/>
    <dgm:cxn modelId="{12BE0334-DD23-40D4-A4EE-A73D74D79945}" type="presOf" srcId="{C8B3D880-B449-49F4-A710-580B1B9E0AF6}" destId="{42617F2D-3295-4021-8F4F-A68B495E8DDA}" srcOrd="0" destOrd="0" presId="urn:microsoft.com/office/officeart/2005/8/layout/vList5"/>
    <dgm:cxn modelId="{4F71BE69-7CDB-4A54-941F-DA1BF308283D}" type="presOf" srcId="{A51D32A2-437F-4089-B6C4-0343E0F2E281}" destId="{E78D673D-8F99-4AE2-B5ED-CE37C86DE9ED}" srcOrd="0" destOrd="0" presId="urn:microsoft.com/office/officeart/2005/8/layout/vList5"/>
    <dgm:cxn modelId="{0D6CBE6A-66DF-440F-B330-DC238214E73F}" srcId="{F34C2E51-D24B-4B50-84E3-665D97400FA2}" destId="{B61E3E76-3C2C-40BA-9C8A-AA85012B2CE0}" srcOrd="0" destOrd="0" parTransId="{C2750E16-16FB-4A17-A527-BA1D0EB14358}" sibTransId="{31547CB9-5BE2-4F16-95D5-A872FB19B681}"/>
    <dgm:cxn modelId="{70DAF84B-0C4B-49FF-BB74-EC46D5387850}" type="presOf" srcId="{FFE1C2C7-9FD4-4F82-8DF0-F5865971DF00}" destId="{3BCE975A-BB03-4806-A57A-8765C3BFEE62}" srcOrd="0" destOrd="0" presId="urn:microsoft.com/office/officeart/2005/8/layout/vList5"/>
    <dgm:cxn modelId="{567C867C-A1C1-4F88-B47B-651F891AD7A9}" srcId="{A51D32A2-437F-4089-B6C4-0343E0F2E281}" destId="{FFE1C2C7-9FD4-4F82-8DF0-F5865971DF00}" srcOrd="0" destOrd="0" parTransId="{3D6FF2A2-67D0-4180-9226-D35F9AF6899D}" sibTransId="{74EC8442-4CE7-4D82-9225-F8275DE1AA67}"/>
    <dgm:cxn modelId="{F9C46F8A-368C-4DB5-A75E-AA791FAA37C7}" type="presOf" srcId="{A5806DDB-63B7-4E22-8201-8024FF1E5230}" destId="{890C4D85-C48E-44F7-A788-B8C389DF59A2}" srcOrd="0" destOrd="0" presId="urn:microsoft.com/office/officeart/2005/8/layout/vList5"/>
    <dgm:cxn modelId="{F869EF94-94BE-4B17-AA16-F6E4F0780247}" srcId="{A5806DDB-63B7-4E22-8201-8024FF1E5230}" destId="{A51D32A2-437F-4089-B6C4-0343E0F2E281}" srcOrd="0" destOrd="0" parTransId="{C21607E8-45F0-4ECA-9304-2A1A46A86021}" sibTransId="{B71456A9-259D-418C-ADBB-2330CD1C28B0}"/>
    <dgm:cxn modelId="{E2DF8C98-CB80-4BD0-8877-629262F0EA91}" type="presOf" srcId="{B61E3E76-3C2C-40BA-9C8A-AA85012B2CE0}" destId="{42617F2D-3295-4021-8F4F-A68B495E8DDA}" srcOrd="0" destOrd="2" presId="urn:microsoft.com/office/officeart/2005/8/layout/vList5"/>
    <dgm:cxn modelId="{7B2314A6-D185-45DE-A576-65633FD9B6AA}" srcId="{A5806DDB-63B7-4E22-8201-8024FF1E5230}" destId="{92172F50-39C8-4087-9B50-01AE46B554CE}" srcOrd="1" destOrd="0" parTransId="{2B586B1F-CB09-4669-B3D3-DFB9071B516F}" sibTransId="{D86C7AAD-C115-4EBB-AFF7-7E7BAE376BFD}"/>
    <dgm:cxn modelId="{F36AC6EA-448F-4B4D-BF29-2BB8F2BB4DAE}" srcId="{92172F50-39C8-4087-9B50-01AE46B554CE}" destId="{C8B3D880-B449-49F4-A710-580B1B9E0AF6}" srcOrd="0" destOrd="0" parTransId="{644F3431-E3B8-4F0A-BF0C-C0A48E6CCDF8}" sibTransId="{A49B19A6-169A-4D12-9FFB-BEA1EAEA3536}"/>
    <dgm:cxn modelId="{A2624023-6B6A-4B8A-B69A-0C060511B569}" type="presParOf" srcId="{890C4D85-C48E-44F7-A788-B8C389DF59A2}" destId="{8C8AF0A5-BDDE-4CFA-8782-C0D9CB67C192}" srcOrd="0" destOrd="0" presId="urn:microsoft.com/office/officeart/2005/8/layout/vList5"/>
    <dgm:cxn modelId="{7878697A-566A-4FFD-B8AE-C9CD3CD3BC1E}" type="presParOf" srcId="{8C8AF0A5-BDDE-4CFA-8782-C0D9CB67C192}" destId="{E78D673D-8F99-4AE2-B5ED-CE37C86DE9ED}" srcOrd="0" destOrd="0" presId="urn:microsoft.com/office/officeart/2005/8/layout/vList5"/>
    <dgm:cxn modelId="{4C5D3ED3-B4F4-4B0B-B812-5DDEF42F8A08}" type="presParOf" srcId="{8C8AF0A5-BDDE-4CFA-8782-C0D9CB67C192}" destId="{3BCE975A-BB03-4806-A57A-8765C3BFEE62}" srcOrd="1" destOrd="0" presId="urn:microsoft.com/office/officeart/2005/8/layout/vList5"/>
    <dgm:cxn modelId="{7FF76026-53C3-4201-A4B4-0086038D36E3}" type="presParOf" srcId="{890C4D85-C48E-44F7-A788-B8C389DF59A2}" destId="{F670D025-1C73-474D-AA2B-EB2D101516BF}" srcOrd="1" destOrd="0" presId="urn:microsoft.com/office/officeart/2005/8/layout/vList5"/>
    <dgm:cxn modelId="{6C0AB0CB-A1B3-4A6D-B4D7-AE408CD96C95}" type="presParOf" srcId="{890C4D85-C48E-44F7-A788-B8C389DF59A2}" destId="{CA03B4AA-5649-4479-8A10-D8AD50676426}" srcOrd="2" destOrd="0" presId="urn:microsoft.com/office/officeart/2005/8/layout/vList5"/>
    <dgm:cxn modelId="{348727BB-43CD-4BB1-8B2E-72EC7A51716B}" type="presParOf" srcId="{CA03B4AA-5649-4479-8A10-D8AD50676426}" destId="{15204F74-9AB2-41F2-98AC-926455B50241}" srcOrd="0" destOrd="0" presId="urn:microsoft.com/office/officeart/2005/8/layout/vList5"/>
    <dgm:cxn modelId="{81D49914-7288-49D6-92FE-E5374A1A42E2}" type="presParOf" srcId="{CA03B4AA-5649-4479-8A10-D8AD50676426}" destId="{42617F2D-3295-4021-8F4F-A68B495E8D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00CCD-100C-4ECE-923A-87E49D0479DF}" type="doc">
      <dgm:prSet loTypeId="urn:microsoft.com/office/officeart/2005/8/layout/hierarchy2" loCatId="hierarchy" qsTypeId="urn:microsoft.com/office/officeart/2005/8/quickstyle/simple4" qsCatId="simple" csTypeId="urn:microsoft.com/office/officeart/2005/8/colors/accent0_3" csCatId="mainScheme"/>
      <dgm:spPr/>
      <dgm:t>
        <a:bodyPr/>
        <a:lstStyle/>
        <a:p>
          <a:endParaRPr lang="en-US"/>
        </a:p>
      </dgm:t>
    </dgm:pt>
    <dgm:pt modelId="{49769F63-6B2B-47AE-93B9-DACFD6476BEF}">
      <dgm:prSet/>
      <dgm:spPr/>
      <dgm:t>
        <a:bodyPr/>
        <a:lstStyle/>
        <a:p>
          <a:r>
            <a:rPr lang="en-US" b="0" i="0" dirty="0"/>
            <a:t>People with personality psychopathology often </a:t>
          </a:r>
          <a:r>
            <a:rPr lang="en-US" b="0" i="0" u="sng" dirty="0"/>
            <a:t>function well enough </a:t>
          </a:r>
          <a:endParaRPr lang="en-US" dirty="0"/>
        </a:p>
      </dgm:t>
    </dgm:pt>
    <dgm:pt modelId="{A24670A3-A638-41E0-A92E-96E1BCCF5F2B}" type="parTrans" cxnId="{DECC9B82-BDF9-4155-865C-F2C4FB281978}">
      <dgm:prSet/>
      <dgm:spPr/>
      <dgm:t>
        <a:bodyPr/>
        <a:lstStyle/>
        <a:p>
          <a:endParaRPr lang="en-US"/>
        </a:p>
      </dgm:t>
    </dgm:pt>
    <dgm:pt modelId="{A2BA32C4-F692-4A3A-9191-E7C313445CA9}" type="sibTrans" cxnId="{DECC9B82-BDF9-4155-865C-F2C4FB281978}">
      <dgm:prSet/>
      <dgm:spPr/>
      <dgm:t>
        <a:bodyPr/>
        <a:lstStyle/>
        <a:p>
          <a:endParaRPr lang="en-US"/>
        </a:p>
      </dgm:t>
    </dgm:pt>
    <dgm:pt modelId="{2953678F-19AF-4BBF-922B-69D2A836D8C2}">
      <dgm:prSet/>
      <dgm:spPr/>
      <dgm:t>
        <a:bodyPr/>
        <a:lstStyle/>
        <a:p>
          <a:r>
            <a:rPr lang="en-US" b="0" i="0" u="sng" dirty="0"/>
            <a:t>Not aware </a:t>
          </a:r>
          <a:r>
            <a:rPr lang="en-US" b="0" i="0" dirty="0"/>
            <a:t>they have a problem</a:t>
          </a:r>
          <a:endParaRPr lang="en-US" dirty="0"/>
        </a:p>
      </dgm:t>
    </dgm:pt>
    <dgm:pt modelId="{1AC71E23-CB64-49DE-A204-A48E152EE186}" type="parTrans" cxnId="{F046E33B-D908-43A3-A27B-959585F50ACB}">
      <dgm:prSet/>
      <dgm:spPr/>
      <dgm:t>
        <a:bodyPr/>
        <a:lstStyle/>
        <a:p>
          <a:endParaRPr lang="en-US"/>
        </a:p>
      </dgm:t>
    </dgm:pt>
    <dgm:pt modelId="{D816BE9C-4E96-4B5F-AAB6-41B1E89680EC}" type="sibTrans" cxnId="{F046E33B-D908-43A3-A27B-959585F50ACB}">
      <dgm:prSet/>
      <dgm:spPr/>
      <dgm:t>
        <a:bodyPr/>
        <a:lstStyle/>
        <a:p>
          <a:endParaRPr lang="en-US"/>
        </a:p>
      </dgm:t>
    </dgm:pt>
    <dgm:pt modelId="{BB70807C-A753-4A78-A0E8-ED4212482501}">
      <dgm:prSet/>
      <dgm:spPr/>
      <dgm:t>
        <a:bodyPr/>
        <a:lstStyle/>
        <a:p>
          <a:r>
            <a:rPr lang="en-US" b="0" i="0" dirty="0"/>
            <a:t>Many individuals do not seek help or come to the attention of mental health professionals</a:t>
          </a:r>
          <a:endParaRPr lang="en-US" dirty="0"/>
        </a:p>
      </dgm:t>
    </dgm:pt>
    <dgm:pt modelId="{04CDD264-033B-42B4-B228-1C74C4769896}" type="parTrans" cxnId="{1BBE8BA2-B48D-47BB-85CD-47FB7656094C}">
      <dgm:prSet/>
      <dgm:spPr/>
      <dgm:t>
        <a:bodyPr/>
        <a:lstStyle/>
        <a:p>
          <a:endParaRPr lang="en-US" dirty="0"/>
        </a:p>
      </dgm:t>
    </dgm:pt>
    <dgm:pt modelId="{0AB7D564-AD14-468B-BEB6-9BECCFEBC8CA}" type="sibTrans" cxnId="{1BBE8BA2-B48D-47BB-85CD-47FB7656094C}">
      <dgm:prSet/>
      <dgm:spPr/>
      <dgm:t>
        <a:bodyPr/>
        <a:lstStyle/>
        <a:p>
          <a:endParaRPr lang="en-US"/>
        </a:p>
      </dgm:t>
    </dgm:pt>
    <dgm:pt modelId="{438EB33D-CB78-4515-8B90-D4D34E3845B5}">
      <dgm:prSet/>
      <dgm:spPr/>
      <dgm:t>
        <a:bodyPr/>
        <a:lstStyle/>
        <a:p>
          <a:r>
            <a:rPr lang="en-US" b="1" i="0" dirty="0"/>
            <a:t>Prevalence is difficult to determine</a:t>
          </a:r>
          <a:endParaRPr lang="en-US" dirty="0"/>
        </a:p>
      </dgm:t>
    </dgm:pt>
    <dgm:pt modelId="{BFF72D0E-331B-43F5-B8D6-B3C3DB8142AC}" type="parTrans" cxnId="{2C2C9F62-8FD1-4906-BE5F-2C1F4091E800}">
      <dgm:prSet/>
      <dgm:spPr/>
      <dgm:t>
        <a:bodyPr/>
        <a:lstStyle/>
        <a:p>
          <a:endParaRPr lang="en-US"/>
        </a:p>
      </dgm:t>
    </dgm:pt>
    <dgm:pt modelId="{CDE52682-9AF4-43BC-B1DD-9F6484847F5F}" type="sibTrans" cxnId="{2C2C9F62-8FD1-4906-BE5F-2C1F4091E800}">
      <dgm:prSet/>
      <dgm:spPr/>
      <dgm:t>
        <a:bodyPr/>
        <a:lstStyle/>
        <a:p>
          <a:endParaRPr lang="en-US"/>
        </a:p>
      </dgm:t>
    </dgm:pt>
    <dgm:pt modelId="{47410FEF-867A-4BEE-A988-EBABFFC14DF9}">
      <dgm:prSet/>
      <dgm:spPr/>
      <dgm:t>
        <a:bodyPr/>
        <a:lstStyle/>
        <a:p>
          <a:r>
            <a:rPr lang="en-US" b="0" i="0" dirty="0"/>
            <a:t>Estimated to be 9-13 percent of general population</a:t>
          </a:r>
          <a:endParaRPr lang="en-US" dirty="0"/>
        </a:p>
      </dgm:t>
    </dgm:pt>
    <dgm:pt modelId="{FC23794C-4657-4BFB-8A2B-F13EB16EBFCE}" type="parTrans" cxnId="{FDAA2248-5877-4204-B16F-7ABFD805A96D}">
      <dgm:prSet/>
      <dgm:spPr/>
      <dgm:t>
        <a:bodyPr/>
        <a:lstStyle/>
        <a:p>
          <a:endParaRPr lang="en-US" dirty="0"/>
        </a:p>
      </dgm:t>
    </dgm:pt>
    <dgm:pt modelId="{7C7F8CC1-DEAD-48E3-8896-1A2416375A20}" type="sibTrans" cxnId="{FDAA2248-5877-4204-B16F-7ABFD805A96D}">
      <dgm:prSet/>
      <dgm:spPr/>
      <dgm:t>
        <a:bodyPr/>
        <a:lstStyle/>
        <a:p>
          <a:endParaRPr lang="en-US"/>
        </a:p>
      </dgm:t>
    </dgm:pt>
    <dgm:pt modelId="{905CAFBC-5947-41B4-A146-458E55E0D906}" type="pres">
      <dgm:prSet presAssocID="{8AB00CCD-100C-4ECE-923A-87E49D0479DF}" presName="diagram" presStyleCnt="0">
        <dgm:presLayoutVars>
          <dgm:chPref val="1"/>
          <dgm:dir/>
          <dgm:animOne val="branch"/>
          <dgm:animLvl val="lvl"/>
          <dgm:resizeHandles val="exact"/>
        </dgm:presLayoutVars>
      </dgm:prSet>
      <dgm:spPr/>
    </dgm:pt>
    <dgm:pt modelId="{4F96DEF8-C966-44F4-ADDB-305C4B7B1CEA}" type="pres">
      <dgm:prSet presAssocID="{49769F63-6B2B-47AE-93B9-DACFD6476BEF}" presName="root1" presStyleCnt="0"/>
      <dgm:spPr/>
    </dgm:pt>
    <dgm:pt modelId="{345FE397-41CF-4805-905B-03D75AD3967F}" type="pres">
      <dgm:prSet presAssocID="{49769F63-6B2B-47AE-93B9-DACFD6476BEF}" presName="LevelOneTextNode" presStyleLbl="node0" presStyleIdx="0" presStyleCnt="3">
        <dgm:presLayoutVars>
          <dgm:chPref val="3"/>
        </dgm:presLayoutVars>
      </dgm:prSet>
      <dgm:spPr/>
    </dgm:pt>
    <dgm:pt modelId="{AEFE9850-FBB4-4BF5-8359-DC2763ACB39B}" type="pres">
      <dgm:prSet presAssocID="{49769F63-6B2B-47AE-93B9-DACFD6476BEF}" presName="level2hierChild" presStyleCnt="0"/>
      <dgm:spPr/>
    </dgm:pt>
    <dgm:pt modelId="{A0AFC1A2-3F0E-422C-9DE0-FFE8AB690D04}" type="pres">
      <dgm:prSet presAssocID="{2953678F-19AF-4BBF-922B-69D2A836D8C2}" presName="root1" presStyleCnt="0"/>
      <dgm:spPr/>
    </dgm:pt>
    <dgm:pt modelId="{1CBFEE93-B1B9-496D-9E2E-E0F8B10666A5}" type="pres">
      <dgm:prSet presAssocID="{2953678F-19AF-4BBF-922B-69D2A836D8C2}" presName="LevelOneTextNode" presStyleLbl="node0" presStyleIdx="1" presStyleCnt="3">
        <dgm:presLayoutVars>
          <dgm:chPref val="3"/>
        </dgm:presLayoutVars>
      </dgm:prSet>
      <dgm:spPr/>
    </dgm:pt>
    <dgm:pt modelId="{A4C99D25-B4AB-4806-9B2A-101904BA2C3F}" type="pres">
      <dgm:prSet presAssocID="{2953678F-19AF-4BBF-922B-69D2A836D8C2}" presName="level2hierChild" presStyleCnt="0"/>
      <dgm:spPr/>
    </dgm:pt>
    <dgm:pt modelId="{F22B6DF9-76AF-4B7D-9E0B-DCB0B20436A6}" type="pres">
      <dgm:prSet presAssocID="{04CDD264-033B-42B4-B228-1C74C4769896}" presName="conn2-1" presStyleLbl="parChTrans1D2" presStyleIdx="0" presStyleCnt="2"/>
      <dgm:spPr/>
    </dgm:pt>
    <dgm:pt modelId="{3E11F9AF-E052-4DED-BC0D-EA1EC26397C3}" type="pres">
      <dgm:prSet presAssocID="{04CDD264-033B-42B4-B228-1C74C4769896}" presName="connTx" presStyleLbl="parChTrans1D2" presStyleIdx="0" presStyleCnt="2"/>
      <dgm:spPr/>
    </dgm:pt>
    <dgm:pt modelId="{C805EA47-39B0-44E1-8828-8639B4322062}" type="pres">
      <dgm:prSet presAssocID="{BB70807C-A753-4A78-A0E8-ED4212482501}" presName="root2" presStyleCnt="0"/>
      <dgm:spPr/>
    </dgm:pt>
    <dgm:pt modelId="{B4201913-95AE-4DA3-9173-872336563480}" type="pres">
      <dgm:prSet presAssocID="{BB70807C-A753-4A78-A0E8-ED4212482501}" presName="LevelTwoTextNode" presStyleLbl="node2" presStyleIdx="0" presStyleCnt="2">
        <dgm:presLayoutVars>
          <dgm:chPref val="3"/>
        </dgm:presLayoutVars>
      </dgm:prSet>
      <dgm:spPr/>
    </dgm:pt>
    <dgm:pt modelId="{E26A488A-730F-44D8-811C-4960DB7E6B26}" type="pres">
      <dgm:prSet presAssocID="{BB70807C-A753-4A78-A0E8-ED4212482501}" presName="level3hierChild" presStyleCnt="0"/>
      <dgm:spPr/>
    </dgm:pt>
    <dgm:pt modelId="{4E3A10AA-FE4C-4D8F-93D1-98AC9B98B16F}" type="pres">
      <dgm:prSet presAssocID="{438EB33D-CB78-4515-8B90-D4D34E3845B5}" presName="root1" presStyleCnt="0"/>
      <dgm:spPr/>
    </dgm:pt>
    <dgm:pt modelId="{E00D7915-18E7-4690-B8EB-5BD71B35AD22}" type="pres">
      <dgm:prSet presAssocID="{438EB33D-CB78-4515-8B90-D4D34E3845B5}" presName="LevelOneTextNode" presStyleLbl="node0" presStyleIdx="2" presStyleCnt="3">
        <dgm:presLayoutVars>
          <dgm:chPref val="3"/>
        </dgm:presLayoutVars>
      </dgm:prSet>
      <dgm:spPr/>
    </dgm:pt>
    <dgm:pt modelId="{924D1435-04A0-4DEA-AF35-2407716B5661}" type="pres">
      <dgm:prSet presAssocID="{438EB33D-CB78-4515-8B90-D4D34E3845B5}" presName="level2hierChild" presStyleCnt="0"/>
      <dgm:spPr/>
    </dgm:pt>
    <dgm:pt modelId="{28AD0048-1623-4B18-B7C1-F247B1B373E5}" type="pres">
      <dgm:prSet presAssocID="{FC23794C-4657-4BFB-8A2B-F13EB16EBFCE}" presName="conn2-1" presStyleLbl="parChTrans1D2" presStyleIdx="1" presStyleCnt="2"/>
      <dgm:spPr/>
    </dgm:pt>
    <dgm:pt modelId="{53857941-2B9C-4FCD-8696-CA52EFD854D7}" type="pres">
      <dgm:prSet presAssocID="{FC23794C-4657-4BFB-8A2B-F13EB16EBFCE}" presName="connTx" presStyleLbl="parChTrans1D2" presStyleIdx="1" presStyleCnt="2"/>
      <dgm:spPr/>
    </dgm:pt>
    <dgm:pt modelId="{3FE868A9-1E48-4FC3-91EF-7BF71E376AC8}" type="pres">
      <dgm:prSet presAssocID="{47410FEF-867A-4BEE-A988-EBABFFC14DF9}" presName="root2" presStyleCnt="0"/>
      <dgm:spPr/>
    </dgm:pt>
    <dgm:pt modelId="{7A7209C8-90C6-4789-A874-33CCB2C63B50}" type="pres">
      <dgm:prSet presAssocID="{47410FEF-867A-4BEE-A988-EBABFFC14DF9}" presName="LevelTwoTextNode" presStyleLbl="node2" presStyleIdx="1" presStyleCnt="2">
        <dgm:presLayoutVars>
          <dgm:chPref val="3"/>
        </dgm:presLayoutVars>
      </dgm:prSet>
      <dgm:spPr/>
    </dgm:pt>
    <dgm:pt modelId="{F7299540-23B3-4B9B-8DBF-390FD36BCB6B}" type="pres">
      <dgm:prSet presAssocID="{47410FEF-867A-4BEE-A988-EBABFFC14DF9}" presName="level3hierChild" presStyleCnt="0"/>
      <dgm:spPr/>
    </dgm:pt>
  </dgm:ptLst>
  <dgm:cxnLst>
    <dgm:cxn modelId="{0214F613-F1A5-4FC7-B69F-BC554B20FD55}" type="presOf" srcId="{8AB00CCD-100C-4ECE-923A-87E49D0479DF}" destId="{905CAFBC-5947-41B4-A146-458E55E0D906}" srcOrd="0" destOrd="0" presId="urn:microsoft.com/office/officeart/2005/8/layout/hierarchy2"/>
    <dgm:cxn modelId="{4EB6452F-4A49-428D-AFFB-82F9D636746D}" type="presOf" srcId="{BB70807C-A753-4A78-A0E8-ED4212482501}" destId="{B4201913-95AE-4DA3-9173-872336563480}" srcOrd="0" destOrd="0" presId="urn:microsoft.com/office/officeart/2005/8/layout/hierarchy2"/>
    <dgm:cxn modelId="{F046E33B-D908-43A3-A27B-959585F50ACB}" srcId="{8AB00CCD-100C-4ECE-923A-87E49D0479DF}" destId="{2953678F-19AF-4BBF-922B-69D2A836D8C2}" srcOrd="1" destOrd="0" parTransId="{1AC71E23-CB64-49DE-A204-A48E152EE186}" sibTransId="{D816BE9C-4E96-4B5F-AAB6-41B1E89680EC}"/>
    <dgm:cxn modelId="{D81DD241-4A3B-49EE-95EE-B2DFB6DAA04E}" type="presOf" srcId="{04CDD264-033B-42B4-B228-1C74C4769896}" destId="{F22B6DF9-76AF-4B7D-9E0B-DCB0B20436A6}" srcOrd="0" destOrd="0" presId="urn:microsoft.com/office/officeart/2005/8/layout/hierarchy2"/>
    <dgm:cxn modelId="{2C2C9F62-8FD1-4906-BE5F-2C1F4091E800}" srcId="{8AB00CCD-100C-4ECE-923A-87E49D0479DF}" destId="{438EB33D-CB78-4515-8B90-D4D34E3845B5}" srcOrd="2" destOrd="0" parTransId="{BFF72D0E-331B-43F5-B8D6-B3C3DB8142AC}" sibTransId="{CDE52682-9AF4-43BC-B1DD-9F6484847F5F}"/>
    <dgm:cxn modelId="{73C7D344-1E7C-4FDC-9402-42ECC6A9488D}" type="presOf" srcId="{49769F63-6B2B-47AE-93B9-DACFD6476BEF}" destId="{345FE397-41CF-4805-905B-03D75AD3967F}" srcOrd="0" destOrd="0" presId="urn:microsoft.com/office/officeart/2005/8/layout/hierarchy2"/>
    <dgm:cxn modelId="{FDAA2248-5877-4204-B16F-7ABFD805A96D}" srcId="{438EB33D-CB78-4515-8B90-D4D34E3845B5}" destId="{47410FEF-867A-4BEE-A988-EBABFFC14DF9}" srcOrd="0" destOrd="0" parTransId="{FC23794C-4657-4BFB-8A2B-F13EB16EBFCE}" sibTransId="{7C7F8CC1-DEAD-48E3-8896-1A2416375A20}"/>
    <dgm:cxn modelId="{0AB22A6C-2F23-44D3-91FF-D6CC7CE0F252}" type="presOf" srcId="{FC23794C-4657-4BFB-8A2B-F13EB16EBFCE}" destId="{28AD0048-1623-4B18-B7C1-F247B1B373E5}" srcOrd="0" destOrd="0" presId="urn:microsoft.com/office/officeart/2005/8/layout/hierarchy2"/>
    <dgm:cxn modelId="{DECC9B82-BDF9-4155-865C-F2C4FB281978}" srcId="{8AB00CCD-100C-4ECE-923A-87E49D0479DF}" destId="{49769F63-6B2B-47AE-93B9-DACFD6476BEF}" srcOrd="0" destOrd="0" parTransId="{A24670A3-A638-41E0-A92E-96E1BCCF5F2B}" sibTransId="{A2BA32C4-F692-4A3A-9191-E7C313445CA9}"/>
    <dgm:cxn modelId="{D0049A86-F684-492A-93F5-5190C14EA7B6}" type="presOf" srcId="{47410FEF-867A-4BEE-A988-EBABFFC14DF9}" destId="{7A7209C8-90C6-4789-A874-33CCB2C63B50}" srcOrd="0" destOrd="0" presId="urn:microsoft.com/office/officeart/2005/8/layout/hierarchy2"/>
    <dgm:cxn modelId="{1BBE8BA2-B48D-47BB-85CD-47FB7656094C}" srcId="{2953678F-19AF-4BBF-922B-69D2A836D8C2}" destId="{BB70807C-A753-4A78-A0E8-ED4212482501}" srcOrd="0" destOrd="0" parTransId="{04CDD264-033B-42B4-B228-1C74C4769896}" sibTransId="{0AB7D564-AD14-468B-BEB6-9BECCFEBC8CA}"/>
    <dgm:cxn modelId="{051C9EAA-F179-4685-A669-8B47E3AA4C30}" type="presOf" srcId="{2953678F-19AF-4BBF-922B-69D2A836D8C2}" destId="{1CBFEE93-B1B9-496D-9E2E-E0F8B10666A5}" srcOrd="0" destOrd="0" presId="urn:microsoft.com/office/officeart/2005/8/layout/hierarchy2"/>
    <dgm:cxn modelId="{C01653B5-8313-4779-A55B-24525BE3C5BA}" type="presOf" srcId="{04CDD264-033B-42B4-B228-1C74C4769896}" destId="{3E11F9AF-E052-4DED-BC0D-EA1EC26397C3}" srcOrd="1" destOrd="0" presId="urn:microsoft.com/office/officeart/2005/8/layout/hierarchy2"/>
    <dgm:cxn modelId="{340D52E1-4F38-43D7-ABA3-B97721B91F8F}" type="presOf" srcId="{438EB33D-CB78-4515-8B90-D4D34E3845B5}" destId="{E00D7915-18E7-4690-B8EB-5BD71B35AD22}" srcOrd="0" destOrd="0" presId="urn:microsoft.com/office/officeart/2005/8/layout/hierarchy2"/>
    <dgm:cxn modelId="{D8B0D7E1-F3F7-42F4-B108-E6C2762FE3FA}" type="presOf" srcId="{FC23794C-4657-4BFB-8A2B-F13EB16EBFCE}" destId="{53857941-2B9C-4FCD-8696-CA52EFD854D7}" srcOrd="1" destOrd="0" presId="urn:microsoft.com/office/officeart/2005/8/layout/hierarchy2"/>
    <dgm:cxn modelId="{FD5ABCCB-FD95-4D5C-BED0-02DACFE8A01B}" type="presParOf" srcId="{905CAFBC-5947-41B4-A146-458E55E0D906}" destId="{4F96DEF8-C966-44F4-ADDB-305C4B7B1CEA}" srcOrd="0" destOrd="0" presId="urn:microsoft.com/office/officeart/2005/8/layout/hierarchy2"/>
    <dgm:cxn modelId="{13D5CE9E-3FFE-4CEC-9E89-EB210A7009B0}" type="presParOf" srcId="{4F96DEF8-C966-44F4-ADDB-305C4B7B1CEA}" destId="{345FE397-41CF-4805-905B-03D75AD3967F}" srcOrd="0" destOrd="0" presId="urn:microsoft.com/office/officeart/2005/8/layout/hierarchy2"/>
    <dgm:cxn modelId="{5AB64619-F152-4CAD-BDBD-E5EEEE36C8F0}" type="presParOf" srcId="{4F96DEF8-C966-44F4-ADDB-305C4B7B1CEA}" destId="{AEFE9850-FBB4-4BF5-8359-DC2763ACB39B}" srcOrd="1" destOrd="0" presId="urn:microsoft.com/office/officeart/2005/8/layout/hierarchy2"/>
    <dgm:cxn modelId="{771876AC-422C-4FD3-8EFA-3D14BA941B1D}" type="presParOf" srcId="{905CAFBC-5947-41B4-A146-458E55E0D906}" destId="{A0AFC1A2-3F0E-422C-9DE0-FFE8AB690D04}" srcOrd="1" destOrd="0" presId="urn:microsoft.com/office/officeart/2005/8/layout/hierarchy2"/>
    <dgm:cxn modelId="{56047CA8-8936-411C-BFDD-B29B449838BF}" type="presParOf" srcId="{A0AFC1A2-3F0E-422C-9DE0-FFE8AB690D04}" destId="{1CBFEE93-B1B9-496D-9E2E-E0F8B10666A5}" srcOrd="0" destOrd="0" presId="urn:microsoft.com/office/officeart/2005/8/layout/hierarchy2"/>
    <dgm:cxn modelId="{65AFD318-39C1-4FC3-8358-B7F4FBA44D05}" type="presParOf" srcId="{A0AFC1A2-3F0E-422C-9DE0-FFE8AB690D04}" destId="{A4C99D25-B4AB-4806-9B2A-101904BA2C3F}" srcOrd="1" destOrd="0" presId="urn:microsoft.com/office/officeart/2005/8/layout/hierarchy2"/>
    <dgm:cxn modelId="{389D3B85-6837-4D70-BFA6-5F4E55B6192E}" type="presParOf" srcId="{A4C99D25-B4AB-4806-9B2A-101904BA2C3F}" destId="{F22B6DF9-76AF-4B7D-9E0B-DCB0B20436A6}" srcOrd="0" destOrd="0" presId="urn:microsoft.com/office/officeart/2005/8/layout/hierarchy2"/>
    <dgm:cxn modelId="{7D12F7A6-D37E-46DF-BDE5-CFE20F623256}" type="presParOf" srcId="{F22B6DF9-76AF-4B7D-9E0B-DCB0B20436A6}" destId="{3E11F9AF-E052-4DED-BC0D-EA1EC26397C3}" srcOrd="0" destOrd="0" presId="urn:microsoft.com/office/officeart/2005/8/layout/hierarchy2"/>
    <dgm:cxn modelId="{5CD324F0-B19A-4FE7-B794-61AB271AE0C7}" type="presParOf" srcId="{A4C99D25-B4AB-4806-9B2A-101904BA2C3F}" destId="{C805EA47-39B0-44E1-8828-8639B4322062}" srcOrd="1" destOrd="0" presId="urn:microsoft.com/office/officeart/2005/8/layout/hierarchy2"/>
    <dgm:cxn modelId="{0623A9ED-DBD6-40C0-A117-30D1D266FB5D}" type="presParOf" srcId="{C805EA47-39B0-44E1-8828-8639B4322062}" destId="{B4201913-95AE-4DA3-9173-872336563480}" srcOrd="0" destOrd="0" presId="urn:microsoft.com/office/officeart/2005/8/layout/hierarchy2"/>
    <dgm:cxn modelId="{60107CB2-A83E-4148-9939-4F8598CD29D8}" type="presParOf" srcId="{C805EA47-39B0-44E1-8828-8639B4322062}" destId="{E26A488A-730F-44D8-811C-4960DB7E6B26}" srcOrd="1" destOrd="0" presId="urn:microsoft.com/office/officeart/2005/8/layout/hierarchy2"/>
    <dgm:cxn modelId="{F533AA08-B4F9-4D10-A618-AE0C482AAB45}" type="presParOf" srcId="{905CAFBC-5947-41B4-A146-458E55E0D906}" destId="{4E3A10AA-FE4C-4D8F-93D1-98AC9B98B16F}" srcOrd="2" destOrd="0" presId="urn:microsoft.com/office/officeart/2005/8/layout/hierarchy2"/>
    <dgm:cxn modelId="{F3A7E6C7-389B-4D9D-8C66-687BEEDECFF7}" type="presParOf" srcId="{4E3A10AA-FE4C-4D8F-93D1-98AC9B98B16F}" destId="{E00D7915-18E7-4690-B8EB-5BD71B35AD22}" srcOrd="0" destOrd="0" presId="urn:microsoft.com/office/officeart/2005/8/layout/hierarchy2"/>
    <dgm:cxn modelId="{A51C2DCE-0AC6-488A-BD64-11626C953B55}" type="presParOf" srcId="{4E3A10AA-FE4C-4D8F-93D1-98AC9B98B16F}" destId="{924D1435-04A0-4DEA-AF35-2407716B5661}" srcOrd="1" destOrd="0" presId="urn:microsoft.com/office/officeart/2005/8/layout/hierarchy2"/>
    <dgm:cxn modelId="{D6965B70-4E42-4612-B875-FB63133C0FB4}" type="presParOf" srcId="{924D1435-04A0-4DEA-AF35-2407716B5661}" destId="{28AD0048-1623-4B18-B7C1-F247B1B373E5}" srcOrd="0" destOrd="0" presId="urn:microsoft.com/office/officeart/2005/8/layout/hierarchy2"/>
    <dgm:cxn modelId="{0BDDA972-D834-4788-B7CF-A4D418BB112E}" type="presParOf" srcId="{28AD0048-1623-4B18-B7C1-F247B1B373E5}" destId="{53857941-2B9C-4FCD-8696-CA52EFD854D7}" srcOrd="0" destOrd="0" presId="urn:microsoft.com/office/officeart/2005/8/layout/hierarchy2"/>
    <dgm:cxn modelId="{D892B516-B218-4E7A-A6DF-CF9B3F0AC9F9}" type="presParOf" srcId="{924D1435-04A0-4DEA-AF35-2407716B5661}" destId="{3FE868A9-1E48-4FC3-91EF-7BF71E376AC8}" srcOrd="1" destOrd="0" presId="urn:microsoft.com/office/officeart/2005/8/layout/hierarchy2"/>
    <dgm:cxn modelId="{ACBF434C-1800-4EF3-87B5-A68474196407}" type="presParOf" srcId="{3FE868A9-1E48-4FC3-91EF-7BF71E376AC8}" destId="{7A7209C8-90C6-4789-A874-33CCB2C63B50}" srcOrd="0" destOrd="0" presId="urn:microsoft.com/office/officeart/2005/8/layout/hierarchy2"/>
    <dgm:cxn modelId="{2ED608B8-E019-4C20-AD2A-ACF077D19FEA}" type="presParOf" srcId="{3FE868A9-1E48-4FC3-91EF-7BF71E376AC8}" destId="{F7299540-23B3-4B9B-8DBF-390FD36BCB6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1BA79E-FF50-453E-A1DB-B448B988DC79}" type="doc">
      <dgm:prSet loTypeId="urn:microsoft.com/office/officeart/2005/8/layout/vList5" loCatId="list" qsTypeId="urn:microsoft.com/office/officeart/2005/8/quickstyle/simple4" qsCatId="simple" csTypeId="urn:microsoft.com/office/officeart/2005/8/colors/accent0_1" csCatId="mainScheme"/>
      <dgm:spPr/>
      <dgm:t>
        <a:bodyPr/>
        <a:lstStyle/>
        <a:p>
          <a:endParaRPr lang="en-US"/>
        </a:p>
      </dgm:t>
    </dgm:pt>
    <dgm:pt modelId="{45C9ACD0-315E-4E78-BF58-7EEBCB380CA4}">
      <dgm:prSet/>
      <dgm:spPr/>
      <dgm:t>
        <a:bodyPr/>
        <a:lstStyle/>
        <a:p>
          <a:r>
            <a:rPr lang="en-US" dirty="0"/>
            <a:t>Categorical diagnostic model</a:t>
          </a:r>
        </a:p>
      </dgm:t>
    </dgm:pt>
    <dgm:pt modelId="{E83A64A0-85E8-4926-B4C8-F9711B8256B7}" type="parTrans" cxnId="{9A22DDE9-635F-47AD-BFBC-00B17A0D883E}">
      <dgm:prSet/>
      <dgm:spPr/>
      <dgm:t>
        <a:bodyPr/>
        <a:lstStyle/>
        <a:p>
          <a:endParaRPr lang="en-US"/>
        </a:p>
      </dgm:t>
    </dgm:pt>
    <dgm:pt modelId="{578B62EA-005F-4C9D-AE06-9150750576FE}" type="sibTrans" cxnId="{9A22DDE9-635F-47AD-BFBC-00B17A0D883E}">
      <dgm:prSet/>
      <dgm:spPr/>
      <dgm:t>
        <a:bodyPr/>
        <a:lstStyle/>
        <a:p>
          <a:endParaRPr lang="en-US"/>
        </a:p>
      </dgm:t>
    </dgm:pt>
    <dgm:pt modelId="{8C5778B0-74EE-44C8-AF13-9AB9468A4933}">
      <dgm:prSet/>
      <dgm:spPr/>
      <dgm:t>
        <a:bodyPr/>
        <a:lstStyle/>
        <a:p>
          <a:r>
            <a:rPr lang="en-US" dirty="0"/>
            <a:t>Ten specific personality disorder types</a:t>
          </a:r>
        </a:p>
      </dgm:t>
    </dgm:pt>
    <dgm:pt modelId="{2FE24AE4-73B9-459A-874C-BEC36A850726}" type="parTrans" cxnId="{BA5C9834-CB49-4077-B948-BCFA85FC660F}">
      <dgm:prSet/>
      <dgm:spPr/>
      <dgm:t>
        <a:bodyPr/>
        <a:lstStyle/>
        <a:p>
          <a:endParaRPr lang="en-US"/>
        </a:p>
      </dgm:t>
    </dgm:pt>
    <dgm:pt modelId="{2B95C009-E6AB-4641-A901-6CB823F79383}" type="sibTrans" cxnId="{BA5C9834-CB49-4077-B948-BCFA85FC660F}">
      <dgm:prSet/>
      <dgm:spPr/>
      <dgm:t>
        <a:bodyPr/>
        <a:lstStyle/>
        <a:p>
          <a:endParaRPr lang="en-US"/>
        </a:p>
      </dgm:t>
    </dgm:pt>
    <dgm:pt modelId="{D610B7D5-6C8A-4AE8-A863-4DB7F2FBA13A}">
      <dgm:prSet/>
      <dgm:spPr/>
      <dgm:t>
        <a:bodyPr/>
        <a:lstStyle/>
        <a:p>
          <a:r>
            <a:rPr lang="en-US" dirty="0"/>
            <a:t>Each a distinct clinical syndrome</a:t>
          </a:r>
        </a:p>
      </dgm:t>
    </dgm:pt>
    <dgm:pt modelId="{77C84F85-6174-4B9E-BAEC-4C0222D19559}" type="parTrans" cxnId="{E01B4521-213D-4A70-B2C3-6AC11A087073}">
      <dgm:prSet/>
      <dgm:spPr/>
      <dgm:t>
        <a:bodyPr/>
        <a:lstStyle/>
        <a:p>
          <a:endParaRPr lang="en-US"/>
        </a:p>
      </dgm:t>
    </dgm:pt>
    <dgm:pt modelId="{29947B51-DCDF-43C7-81F8-5C7D2C238D70}" type="sibTrans" cxnId="{E01B4521-213D-4A70-B2C3-6AC11A087073}">
      <dgm:prSet/>
      <dgm:spPr/>
      <dgm:t>
        <a:bodyPr/>
        <a:lstStyle/>
        <a:p>
          <a:endParaRPr lang="en-US"/>
        </a:p>
      </dgm:t>
    </dgm:pt>
    <dgm:pt modelId="{27DBCE70-A488-448C-90B5-16C3236CDD7F}">
      <dgm:prSet/>
      <dgm:spPr/>
      <dgm:t>
        <a:bodyPr/>
        <a:lstStyle/>
        <a:p>
          <a:r>
            <a:rPr lang="en-US" dirty="0"/>
            <a:t>Alternative model</a:t>
          </a:r>
        </a:p>
      </dgm:t>
    </dgm:pt>
    <dgm:pt modelId="{34D2E216-B649-4A20-9B4E-4E9569214DFC}" type="parTrans" cxnId="{8D770128-C7BC-4F2E-A84E-B6C64798E2DC}">
      <dgm:prSet/>
      <dgm:spPr/>
      <dgm:t>
        <a:bodyPr/>
        <a:lstStyle/>
        <a:p>
          <a:endParaRPr lang="en-US"/>
        </a:p>
      </dgm:t>
    </dgm:pt>
    <dgm:pt modelId="{F0B5A434-E2B4-402F-8F0C-D74DF4735AB1}" type="sibTrans" cxnId="{8D770128-C7BC-4F2E-A84E-B6C64798E2DC}">
      <dgm:prSet/>
      <dgm:spPr/>
      <dgm:t>
        <a:bodyPr/>
        <a:lstStyle/>
        <a:p>
          <a:endParaRPr lang="en-US"/>
        </a:p>
      </dgm:t>
    </dgm:pt>
    <dgm:pt modelId="{F6990086-D619-4071-9592-35469927922E}">
      <dgm:prSet/>
      <dgm:spPr/>
      <dgm:t>
        <a:bodyPr/>
        <a:lstStyle/>
        <a:p>
          <a:r>
            <a:rPr lang="en-US" dirty="0"/>
            <a:t>Has components of both dimensional and categorical assessment</a:t>
          </a:r>
        </a:p>
      </dgm:t>
    </dgm:pt>
    <dgm:pt modelId="{4EDD2991-9F54-4736-8121-BD788288C2BD}" type="parTrans" cxnId="{6ABCCA53-C211-4F84-A4AA-B89F2D258F6E}">
      <dgm:prSet/>
      <dgm:spPr/>
      <dgm:t>
        <a:bodyPr/>
        <a:lstStyle/>
        <a:p>
          <a:endParaRPr lang="en-US"/>
        </a:p>
      </dgm:t>
    </dgm:pt>
    <dgm:pt modelId="{C12F6B6D-ACD1-49B5-B127-9F77C6592842}" type="sibTrans" cxnId="{6ABCCA53-C211-4F84-A4AA-B89F2D258F6E}">
      <dgm:prSet/>
      <dgm:spPr/>
      <dgm:t>
        <a:bodyPr/>
        <a:lstStyle/>
        <a:p>
          <a:endParaRPr lang="en-US"/>
        </a:p>
      </dgm:t>
    </dgm:pt>
    <dgm:pt modelId="{68542151-DE8E-4B43-88E7-8A69B016AF08}" type="pres">
      <dgm:prSet presAssocID="{D21BA79E-FF50-453E-A1DB-B448B988DC79}" presName="Name0" presStyleCnt="0">
        <dgm:presLayoutVars>
          <dgm:dir/>
          <dgm:animLvl val="lvl"/>
          <dgm:resizeHandles val="exact"/>
        </dgm:presLayoutVars>
      </dgm:prSet>
      <dgm:spPr/>
    </dgm:pt>
    <dgm:pt modelId="{0CB0AE00-FF60-446B-AB85-0DC6440ACFDA}" type="pres">
      <dgm:prSet presAssocID="{45C9ACD0-315E-4E78-BF58-7EEBCB380CA4}" presName="linNode" presStyleCnt="0"/>
      <dgm:spPr/>
    </dgm:pt>
    <dgm:pt modelId="{74DA5382-2D4B-44E1-BC9C-A143A4461CD5}" type="pres">
      <dgm:prSet presAssocID="{45C9ACD0-315E-4E78-BF58-7EEBCB380CA4}" presName="parentText" presStyleLbl="node1" presStyleIdx="0" presStyleCnt="2">
        <dgm:presLayoutVars>
          <dgm:chMax val="1"/>
          <dgm:bulletEnabled val="1"/>
        </dgm:presLayoutVars>
      </dgm:prSet>
      <dgm:spPr/>
    </dgm:pt>
    <dgm:pt modelId="{71E1C77F-7629-4914-9B4D-9C141ECB2AB0}" type="pres">
      <dgm:prSet presAssocID="{45C9ACD0-315E-4E78-BF58-7EEBCB380CA4}" presName="descendantText" presStyleLbl="alignAccFollowNode1" presStyleIdx="0" presStyleCnt="2">
        <dgm:presLayoutVars>
          <dgm:bulletEnabled val="1"/>
        </dgm:presLayoutVars>
      </dgm:prSet>
      <dgm:spPr/>
    </dgm:pt>
    <dgm:pt modelId="{12871BEE-F6D4-4C9A-8BB3-AB032942A5B6}" type="pres">
      <dgm:prSet presAssocID="{578B62EA-005F-4C9D-AE06-9150750576FE}" presName="sp" presStyleCnt="0"/>
      <dgm:spPr/>
    </dgm:pt>
    <dgm:pt modelId="{2B9B25EF-7828-4A15-B6CA-5B3342F80C97}" type="pres">
      <dgm:prSet presAssocID="{27DBCE70-A488-448C-90B5-16C3236CDD7F}" presName="linNode" presStyleCnt="0"/>
      <dgm:spPr/>
    </dgm:pt>
    <dgm:pt modelId="{0C3703CC-1BD6-4894-A40A-1F07CBEA35F7}" type="pres">
      <dgm:prSet presAssocID="{27DBCE70-A488-448C-90B5-16C3236CDD7F}" presName="parentText" presStyleLbl="node1" presStyleIdx="1" presStyleCnt="2">
        <dgm:presLayoutVars>
          <dgm:chMax val="1"/>
          <dgm:bulletEnabled val="1"/>
        </dgm:presLayoutVars>
      </dgm:prSet>
      <dgm:spPr/>
    </dgm:pt>
    <dgm:pt modelId="{BD30294A-D034-4CC4-998F-8620A89B66EF}" type="pres">
      <dgm:prSet presAssocID="{27DBCE70-A488-448C-90B5-16C3236CDD7F}" presName="descendantText" presStyleLbl="alignAccFollowNode1" presStyleIdx="1" presStyleCnt="2">
        <dgm:presLayoutVars>
          <dgm:bulletEnabled val="1"/>
        </dgm:presLayoutVars>
      </dgm:prSet>
      <dgm:spPr/>
    </dgm:pt>
  </dgm:ptLst>
  <dgm:cxnLst>
    <dgm:cxn modelId="{D4FCE20D-44CF-4A1D-BECF-B3CA6E9376E7}" type="presOf" srcId="{F6990086-D619-4071-9592-35469927922E}" destId="{BD30294A-D034-4CC4-998F-8620A89B66EF}" srcOrd="0" destOrd="0" presId="urn:microsoft.com/office/officeart/2005/8/layout/vList5"/>
    <dgm:cxn modelId="{F04FD814-B305-4806-96A5-D78848D12918}" type="presOf" srcId="{8C5778B0-74EE-44C8-AF13-9AB9468A4933}" destId="{71E1C77F-7629-4914-9B4D-9C141ECB2AB0}" srcOrd="0" destOrd="0" presId="urn:microsoft.com/office/officeart/2005/8/layout/vList5"/>
    <dgm:cxn modelId="{E01B4521-213D-4A70-B2C3-6AC11A087073}" srcId="{45C9ACD0-315E-4E78-BF58-7EEBCB380CA4}" destId="{D610B7D5-6C8A-4AE8-A863-4DB7F2FBA13A}" srcOrd="1" destOrd="0" parTransId="{77C84F85-6174-4B9E-BAEC-4C0222D19559}" sibTransId="{29947B51-DCDF-43C7-81F8-5C7D2C238D70}"/>
    <dgm:cxn modelId="{8D770128-C7BC-4F2E-A84E-B6C64798E2DC}" srcId="{D21BA79E-FF50-453E-A1DB-B448B988DC79}" destId="{27DBCE70-A488-448C-90B5-16C3236CDD7F}" srcOrd="1" destOrd="0" parTransId="{34D2E216-B649-4A20-9B4E-4E9569214DFC}" sibTransId="{F0B5A434-E2B4-402F-8F0C-D74DF4735AB1}"/>
    <dgm:cxn modelId="{9128C92C-A6FC-41D4-A7DA-7DF2E4B4F479}" type="presOf" srcId="{D21BA79E-FF50-453E-A1DB-B448B988DC79}" destId="{68542151-DE8E-4B43-88E7-8A69B016AF08}" srcOrd="0" destOrd="0" presId="urn:microsoft.com/office/officeart/2005/8/layout/vList5"/>
    <dgm:cxn modelId="{BA5C9834-CB49-4077-B948-BCFA85FC660F}" srcId="{45C9ACD0-315E-4E78-BF58-7EEBCB380CA4}" destId="{8C5778B0-74EE-44C8-AF13-9AB9468A4933}" srcOrd="0" destOrd="0" parTransId="{2FE24AE4-73B9-459A-874C-BEC36A850726}" sibTransId="{2B95C009-E6AB-4641-A901-6CB823F79383}"/>
    <dgm:cxn modelId="{6ABCCA53-C211-4F84-A4AA-B89F2D258F6E}" srcId="{27DBCE70-A488-448C-90B5-16C3236CDD7F}" destId="{F6990086-D619-4071-9592-35469927922E}" srcOrd="0" destOrd="0" parTransId="{4EDD2991-9F54-4736-8121-BD788288C2BD}" sibTransId="{C12F6B6D-ACD1-49B5-B127-9F77C6592842}"/>
    <dgm:cxn modelId="{EA1A9586-3DCD-4F69-8453-68F6CDB6E426}" type="presOf" srcId="{27DBCE70-A488-448C-90B5-16C3236CDD7F}" destId="{0C3703CC-1BD6-4894-A40A-1F07CBEA35F7}" srcOrd="0" destOrd="0" presId="urn:microsoft.com/office/officeart/2005/8/layout/vList5"/>
    <dgm:cxn modelId="{04500A98-1BCF-4E1B-95FD-F58D5D3F761F}" type="presOf" srcId="{45C9ACD0-315E-4E78-BF58-7EEBCB380CA4}" destId="{74DA5382-2D4B-44E1-BC9C-A143A4461CD5}" srcOrd="0" destOrd="0" presId="urn:microsoft.com/office/officeart/2005/8/layout/vList5"/>
    <dgm:cxn modelId="{1FB41BC5-0911-40B4-8CC0-5F7532C64063}" type="presOf" srcId="{D610B7D5-6C8A-4AE8-A863-4DB7F2FBA13A}" destId="{71E1C77F-7629-4914-9B4D-9C141ECB2AB0}" srcOrd="0" destOrd="1" presId="urn:microsoft.com/office/officeart/2005/8/layout/vList5"/>
    <dgm:cxn modelId="{9A22DDE9-635F-47AD-BFBC-00B17A0D883E}" srcId="{D21BA79E-FF50-453E-A1DB-B448B988DC79}" destId="{45C9ACD0-315E-4E78-BF58-7EEBCB380CA4}" srcOrd="0" destOrd="0" parTransId="{E83A64A0-85E8-4926-B4C8-F9711B8256B7}" sibTransId="{578B62EA-005F-4C9D-AE06-9150750576FE}"/>
    <dgm:cxn modelId="{6CCB2F8F-A103-4661-9422-97B226B02644}" type="presParOf" srcId="{68542151-DE8E-4B43-88E7-8A69B016AF08}" destId="{0CB0AE00-FF60-446B-AB85-0DC6440ACFDA}" srcOrd="0" destOrd="0" presId="urn:microsoft.com/office/officeart/2005/8/layout/vList5"/>
    <dgm:cxn modelId="{52D34EDA-E57C-48EB-B855-82D07ED74793}" type="presParOf" srcId="{0CB0AE00-FF60-446B-AB85-0DC6440ACFDA}" destId="{74DA5382-2D4B-44E1-BC9C-A143A4461CD5}" srcOrd="0" destOrd="0" presId="urn:microsoft.com/office/officeart/2005/8/layout/vList5"/>
    <dgm:cxn modelId="{8B0F938C-A5DD-43F2-8CE4-1741934CCD01}" type="presParOf" srcId="{0CB0AE00-FF60-446B-AB85-0DC6440ACFDA}" destId="{71E1C77F-7629-4914-9B4D-9C141ECB2AB0}" srcOrd="1" destOrd="0" presId="urn:microsoft.com/office/officeart/2005/8/layout/vList5"/>
    <dgm:cxn modelId="{BB2B1D25-B413-44AF-B722-D86C3E807CCB}" type="presParOf" srcId="{68542151-DE8E-4B43-88E7-8A69B016AF08}" destId="{12871BEE-F6D4-4C9A-8BB3-AB032942A5B6}" srcOrd="1" destOrd="0" presId="urn:microsoft.com/office/officeart/2005/8/layout/vList5"/>
    <dgm:cxn modelId="{722A1300-9143-41BB-96CA-FEC878E262C0}" type="presParOf" srcId="{68542151-DE8E-4B43-88E7-8A69B016AF08}" destId="{2B9B25EF-7828-4A15-B6CA-5B3342F80C97}" srcOrd="2" destOrd="0" presId="urn:microsoft.com/office/officeart/2005/8/layout/vList5"/>
    <dgm:cxn modelId="{B52A16C2-4C47-4786-9CBE-7DDFCA2C0392}" type="presParOf" srcId="{2B9B25EF-7828-4A15-B6CA-5B3342F80C97}" destId="{0C3703CC-1BD6-4894-A40A-1F07CBEA35F7}" srcOrd="0" destOrd="0" presId="urn:microsoft.com/office/officeart/2005/8/layout/vList5"/>
    <dgm:cxn modelId="{05A22460-A69C-49FF-B54B-DBF7C85DA25A}" type="presParOf" srcId="{2B9B25EF-7828-4A15-B6CA-5B3342F80C97}" destId="{BD30294A-D034-4CC4-998F-8620A89B66E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5EA13-FB4D-4421-AE9C-03E84226348A}" type="doc">
      <dgm:prSet loTypeId="urn:microsoft.com/office/officeart/2005/8/layout/hierarchy3" loCatId="hierarchy" qsTypeId="urn:microsoft.com/office/officeart/2005/8/quickstyle/simple5" qsCatId="simple" csTypeId="urn:microsoft.com/office/officeart/2005/8/colors/accent1_1" csCatId="accent1"/>
      <dgm:spPr/>
      <dgm:t>
        <a:bodyPr/>
        <a:lstStyle/>
        <a:p>
          <a:endParaRPr lang="en-US"/>
        </a:p>
      </dgm:t>
    </dgm:pt>
    <dgm:pt modelId="{3A9FD1C2-582F-4B9B-ABD7-662755506387}">
      <dgm:prSet/>
      <dgm:spPr/>
      <dgm:t>
        <a:bodyPr/>
        <a:lstStyle/>
        <a:p>
          <a:r>
            <a:rPr lang="en-US" dirty="0"/>
            <a:t>Characterized by odd, </a:t>
          </a:r>
          <a:r>
            <a:rPr lang="en-US" b="1" dirty="0"/>
            <a:t>eccentric</a:t>
          </a:r>
          <a:r>
            <a:rPr lang="en-US" dirty="0"/>
            <a:t>, or paranoid thoughts and behaviors and poor interpersonal relationships</a:t>
          </a:r>
        </a:p>
      </dgm:t>
    </dgm:pt>
    <dgm:pt modelId="{4FD888F0-A1F9-4368-8562-C3CA0CE07B9A}" type="parTrans" cxnId="{1F3A1BD9-1131-4334-BAA0-3B5C4DDDD0E3}">
      <dgm:prSet/>
      <dgm:spPr/>
      <dgm:t>
        <a:bodyPr/>
        <a:lstStyle/>
        <a:p>
          <a:endParaRPr lang="en-US"/>
        </a:p>
      </dgm:t>
    </dgm:pt>
    <dgm:pt modelId="{E5CBAC5E-A8DB-457B-B59B-B134D204EBDD}" type="sibTrans" cxnId="{1F3A1BD9-1131-4334-BAA0-3B5C4DDDD0E3}">
      <dgm:prSet/>
      <dgm:spPr/>
      <dgm:t>
        <a:bodyPr/>
        <a:lstStyle/>
        <a:p>
          <a:endParaRPr lang="en-US"/>
        </a:p>
      </dgm:t>
    </dgm:pt>
    <dgm:pt modelId="{A9938D10-7F4B-40C6-9641-66B401853BEB}">
      <dgm:prSet/>
      <dgm:spPr/>
      <dgm:t>
        <a:bodyPr/>
        <a:lstStyle/>
        <a:p>
          <a:r>
            <a:rPr lang="en-US" dirty="0"/>
            <a:t>Many with disorder believe they have </a:t>
          </a:r>
          <a:r>
            <a:rPr lang="en-US" b="1" dirty="0"/>
            <a:t>magical abilities or special powers</a:t>
          </a:r>
          <a:endParaRPr lang="en-US" dirty="0"/>
        </a:p>
      </dgm:t>
    </dgm:pt>
    <dgm:pt modelId="{B5AF6379-1418-4696-B635-97761325E340}" type="parTrans" cxnId="{6A0B0C11-77A5-404E-8F1A-52F22D315174}">
      <dgm:prSet/>
      <dgm:spPr/>
      <dgm:t>
        <a:bodyPr/>
        <a:lstStyle/>
        <a:p>
          <a:endParaRPr lang="en-US"/>
        </a:p>
      </dgm:t>
    </dgm:pt>
    <dgm:pt modelId="{949D70E3-9AAB-4573-9CC5-E1E840350137}" type="sibTrans" cxnId="{6A0B0C11-77A5-404E-8F1A-52F22D315174}">
      <dgm:prSet/>
      <dgm:spPr/>
      <dgm:t>
        <a:bodyPr/>
        <a:lstStyle/>
        <a:p>
          <a:endParaRPr lang="en-US"/>
        </a:p>
      </dgm:t>
    </dgm:pt>
    <dgm:pt modelId="{93783C11-EC33-4FF4-980D-7C8BF03BFBD9}">
      <dgm:prSet/>
      <dgm:spPr/>
      <dgm:t>
        <a:bodyPr/>
        <a:lstStyle/>
        <a:p>
          <a:r>
            <a:rPr lang="en-US" dirty="0"/>
            <a:t>Some are  subject to recurrent illusions</a:t>
          </a:r>
        </a:p>
      </dgm:t>
    </dgm:pt>
    <dgm:pt modelId="{A83EE8FE-277E-454D-8B12-CD3C0AC7B679}" type="parTrans" cxnId="{A75AF981-F039-48EB-91D3-3770AC460843}">
      <dgm:prSet/>
      <dgm:spPr/>
      <dgm:t>
        <a:bodyPr/>
        <a:lstStyle/>
        <a:p>
          <a:endParaRPr lang="en-US"/>
        </a:p>
      </dgm:t>
    </dgm:pt>
    <dgm:pt modelId="{E32F5A9E-64FE-4A10-A1E3-8F8170BF03D2}" type="sibTrans" cxnId="{A75AF981-F039-48EB-91D3-3770AC460843}">
      <dgm:prSet/>
      <dgm:spPr/>
      <dgm:t>
        <a:bodyPr/>
        <a:lstStyle/>
        <a:p>
          <a:endParaRPr lang="en-US"/>
        </a:p>
      </dgm:t>
    </dgm:pt>
    <dgm:pt modelId="{D1456570-B88B-42B8-BCF6-80FD99A987ED}">
      <dgm:prSet/>
      <dgm:spPr/>
      <dgm:t>
        <a:bodyPr/>
        <a:lstStyle/>
        <a:p>
          <a:r>
            <a:rPr lang="en-US" dirty="0"/>
            <a:t>Abnormalities in cognitive processing</a:t>
          </a:r>
        </a:p>
      </dgm:t>
    </dgm:pt>
    <dgm:pt modelId="{74B5CA12-AF3B-4AD5-A727-353F5D3C66BE}" type="parTrans" cxnId="{788D9D00-B3F7-4C08-A75E-A4699F09B08A}">
      <dgm:prSet/>
      <dgm:spPr/>
      <dgm:t>
        <a:bodyPr/>
        <a:lstStyle/>
        <a:p>
          <a:endParaRPr lang="en-US"/>
        </a:p>
      </dgm:t>
    </dgm:pt>
    <dgm:pt modelId="{68FF591B-0C36-457E-8981-487C80E25563}" type="sibTrans" cxnId="{788D9D00-B3F7-4C08-A75E-A4699F09B08A}">
      <dgm:prSet/>
      <dgm:spPr/>
      <dgm:t>
        <a:bodyPr/>
        <a:lstStyle/>
        <a:p>
          <a:endParaRPr lang="en-US"/>
        </a:p>
      </dgm:t>
    </dgm:pt>
    <dgm:pt modelId="{B42E96E4-351B-465B-B267-2EADB6A149D7}">
      <dgm:prSet/>
      <dgm:spPr/>
      <dgm:t>
        <a:bodyPr/>
        <a:lstStyle/>
        <a:p>
          <a:r>
            <a:rPr lang="en-US" dirty="0"/>
            <a:t>Many characteristics resemble schizophrenia</a:t>
          </a:r>
        </a:p>
      </dgm:t>
    </dgm:pt>
    <dgm:pt modelId="{FFB676A0-1643-43BF-805E-831F6E6E43A7}" type="parTrans" cxnId="{306EBDC7-3B5A-406F-A9B2-5026E8D1664A}">
      <dgm:prSet/>
      <dgm:spPr/>
      <dgm:t>
        <a:bodyPr/>
        <a:lstStyle/>
        <a:p>
          <a:endParaRPr lang="en-US"/>
        </a:p>
      </dgm:t>
    </dgm:pt>
    <dgm:pt modelId="{F8567E03-B571-49FD-BE87-1FAC904A649A}" type="sibTrans" cxnId="{306EBDC7-3B5A-406F-A9B2-5026E8D1664A}">
      <dgm:prSet/>
      <dgm:spPr/>
      <dgm:t>
        <a:bodyPr/>
        <a:lstStyle/>
        <a:p>
          <a:endParaRPr lang="en-US"/>
        </a:p>
      </dgm:t>
    </dgm:pt>
    <dgm:pt modelId="{E3C16A88-BBC2-4EC7-94E8-ED843CE8901B}">
      <dgm:prSet/>
      <dgm:spPr/>
      <dgm:t>
        <a:bodyPr/>
        <a:lstStyle/>
        <a:p>
          <a:r>
            <a:rPr lang="en-US" dirty="0"/>
            <a:t>Few individuals seek therapy</a:t>
          </a:r>
        </a:p>
      </dgm:t>
    </dgm:pt>
    <dgm:pt modelId="{F6B9E9B1-E5A5-4B23-8191-C040770BAA26}" type="parTrans" cxnId="{1F6DECD5-B747-4E07-A59A-2DEEEE90B5AF}">
      <dgm:prSet/>
      <dgm:spPr/>
      <dgm:t>
        <a:bodyPr/>
        <a:lstStyle/>
        <a:p>
          <a:endParaRPr lang="en-US"/>
        </a:p>
      </dgm:t>
    </dgm:pt>
    <dgm:pt modelId="{E3427E5C-9EE3-45F7-ADD9-065CFBF05D84}" type="sibTrans" cxnId="{1F6DECD5-B747-4E07-A59A-2DEEEE90B5AF}">
      <dgm:prSet/>
      <dgm:spPr/>
      <dgm:t>
        <a:bodyPr/>
        <a:lstStyle/>
        <a:p>
          <a:endParaRPr lang="en-US"/>
        </a:p>
      </dgm:t>
    </dgm:pt>
    <dgm:pt modelId="{00E366C5-0B23-44E6-A046-F6F184D19787}" type="pres">
      <dgm:prSet presAssocID="{40F5EA13-FB4D-4421-AE9C-03E84226348A}" presName="diagram" presStyleCnt="0">
        <dgm:presLayoutVars>
          <dgm:chPref val="1"/>
          <dgm:dir/>
          <dgm:animOne val="branch"/>
          <dgm:animLvl val="lvl"/>
          <dgm:resizeHandles/>
        </dgm:presLayoutVars>
      </dgm:prSet>
      <dgm:spPr/>
    </dgm:pt>
    <dgm:pt modelId="{6D6A8672-82AC-431C-A189-082BDC985151}" type="pres">
      <dgm:prSet presAssocID="{3A9FD1C2-582F-4B9B-ABD7-662755506387}" presName="root" presStyleCnt="0"/>
      <dgm:spPr/>
    </dgm:pt>
    <dgm:pt modelId="{0A7D4078-3FB5-4A15-93AA-7941FD6E609E}" type="pres">
      <dgm:prSet presAssocID="{3A9FD1C2-582F-4B9B-ABD7-662755506387}" presName="rootComposite" presStyleCnt="0"/>
      <dgm:spPr/>
    </dgm:pt>
    <dgm:pt modelId="{3643CC5F-3C8C-4536-850B-B752123D849C}" type="pres">
      <dgm:prSet presAssocID="{3A9FD1C2-582F-4B9B-ABD7-662755506387}" presName="rootText" presStyleLbl="node1" presStyleIdx="0" presStyleCnt="3"/>
      <dgm:spPr/>
    </dgm:pt>
    <dgm:pt modelId="{6A6CC8DF-AC8B-4475-B08A-56BA3CE1E266}" type="pres">
      <dgm:prSet presAssocID="{3A9FD1C2-582F-4B9B-ABD7-662755506387}" presName="rootConnector" presStyleLbl="node1" presStyleIdx="0" presStyleCnt="3"/>
      <dgm:spPr/>
    </dgm:pt>
    <dgm:pt modelId="{84224673-768B-494C-B749-F2728ABA0AF0}" type="pres">
      <dgm:prSet presAssocID="{3A9FD1C2-582F-4B9B-ABD7-662755506387}" presName="childShape" presStyleCnt="0"/>
      <dgm:spPr/>
    </dgm:pt>
    <dgm:pt modelId="{65A257E3-1250-42C7-B8BD-725EFEC7D1C1}" type="pres">
      <dgm:prSet presAssocID="{B5AF6379-1418-4696-B635-97761325E340}" presName="Name13" presStyleLbl="parChTrans1D2" presStyleIdx="0" presStyleCnt="3"/>
      <dgm:spPr/>
    </dgm:pt>
    <dgm:pt modelId="{CABB1FFE-A539-4CE4-AD1A-6383FF7F4085}" type="pres">
      <dgm:prSet presAssocID="{A9938D10-7F4B-40C6-9641-66B401853BEB}" presName="childText" presStyleLbl="bgAcc1" presStyleIdx="0" presStyleCnt="3">
        <dgm:presLayoutVars>
          <dgm:bulletEnabled val="1"/>
        </dgm:presLayoutVars>
      </dgm:prSet>
      <dgm:spPr/>
    </dgm:pt>
    <dgm:pt modelId="{7501ED07-93E6-4DED-BCED-5BDA2F3A30B6}" type="pres">
      <dgm:prSet presAssocID="{A83EE8FE-277E-454D-8B12-CD3C0AC7B679}" presName="Name13" presStyleLbl="parChTrans1D2" presStyleIdx="1" presStyleCnt="3"/>
      <dgm:spPr/>
    </dgm:pt>
    <dgm:pt modelId="{149C38C5-8D12-4B10-B7A4-4FB57BDD4B00}" type="pres">
      <dgm:prSet presAssocID="{93783C11-EC33-4FF4-980D-7C8BF03BFBD9}" presName="childText" presStyleLbl="bgAcc1" presStyleIdx="1" presStyleCnt="3">
        <dgm:presLayoutVars>
          <dgm:bulletEnabled val="1"/>
        </dgm:presLayoutVars>
      </dgm:prSet>
      <dgm:spPr/>
    </dgm:pt>
    <dgm:pt modelId="{6EC8D599-64E7-4968-B9FB-21426FB54DE5}" type="pres">
      <dgm:prSet presAssocID="{D1456570-B88B-42B8-BCF6-80FD99A987ED}" presName="root" presStyleCnt="0"/>
      <dgm:spPr/>
    </dgm:pt>
    <dgm:pt modelId="{44922DD6-CA96-4804-85F2-C3B8497F4CC4}" type="pres">
      <dgm:prSet presAssocID="{D1456570-B88B-42B8-BCF6-80FD99A987ED}" presName="rootComposite" presStyleCnt="0"/>
      <dgm:spPr/>
    </dgm:pt>
    <dgm:pt modelId="{4A4F5F8C-6014-401F-B702-991E6E4605D5}" type="pres">
      <dgm:prSet presAssocID="{D1456570-B88B-42B8-BCF6-80FD99A987ED}" presName="rootText" presStyleLbl="node1" presStyleIdx="1" presStyleCnt="3"/>
      <dgm:spPr/>
    </dgm:pt>
    <dgm:pt modelId="{A6D807B5-595B-4596-ACBE-FCDDA6F225F8}" type="pres">
      <dgm:prSet presAssocID="{D1456570-B88B-42B8-BCF6-80FD99A987ED}" presName="rootConnector" presStyleLbl="node1" presStyleIdx="1" presStyleCnt="3"/>
      <dgm:spPr/>
    </dgm:pt>
    <dgm:pt modelId="{384532E6-5CCD-415F-BD5C-724F9B480A7D}" type="pres">
      <dgm:prSet presAssocID="{D1456570-B88B-42B8-BCF6-80FD99A987ED}" presName="childShape" presStyleCnt="0"/>
      <dgm:spPr/>
    </dgm:pt>
    <dgm:pt modelId="{52AA631A-0D46-407F-93A9-2AE8E863B463}" type="pres">
      <dgm:prSet presAssocID="{FFB676A0-1643-43BF-805E-831F6E6E43A7}" presName="Name13" presStyleLbl="parChTrans1D2" presStyleIdx="2" presStyleCnt="3"/>
      <dgm:spPr/>
    </dgm:pt>
    <dgm:pt modelId="{9B32B2F3-8037-49D0-9360-19987D393333}" type="pres">
      <dgm:prSet presAssocID="{B42E96E4-351B-465B-B267-2EADB6A149D7}" presName="childText" presStyleLbl="bgAcc1" presStyleIdx="2" presStyleCnt="3">
        <dgm:presLayoutVars>
          <dgm:bulletEnabled val="1"/>
        </dgm:presLayoutVars>
      </dgm:prSet>
      <dgm:spPr/>
    </dgm:pt>
    <dgm:pt modelId="{066C5A5E-0307-4E5D-992C-47F9718B266F}" type="pres">
      <dgm:prSet presAssocID="{E3C16A88-BBC2-4EC7-94E8-ED843CE8901B}" presName="root" presStyleCnt="0"/>
      <dgm:spPr/>
    </dgm:pt>
    <dgm:pt modelId="{653D9692-A13F-44D6-BBF7-1664A793ACB6}" type="pres">
      <dgm:prSet presAssocID="{E3C16A88-BBC2-4EC7-94E8-ED843CE8901B}" presName="rootComposite" presStyleCnt="0"/>
      <dgm:spPr/>
    </dgm:pt>
    <dgm:pt modelId="{D205075A-38A4-4C0F-B86C-EBCC6D8E7407}" type="pres">
      <dgm:prSet presAssocID="{E3C16A88-BBC2-4EC7-94E8-ED843CE8901B}" presName="rootText" presStyleLbl="node1" presStyleIdx="2" presStyleCnt="3"/>
      <dgm:spPr/>
    </dgm:pt>
    <dgm:pt modelId="{C056EE56-768F-44DB-9BEB-5C79FD53C35C}" type="pres">
      <dgm:prSet presAssocID="{E3C16A88-BBC2-4EC7-94E8-ED843CE8901B}" presName="rootConnector" presStyleLbl="node1" presStyleIdx="2" presStyleCnt="3"/>
      <dgm:spPr/>
    </dgm:pt>
    <dgm:pt modelId="{42A79859-B48E-4E54-A5D7-1344A9DF9885}" type="pres">
      <dgm:prSet presAssocID="{E3C16A88-BBC2-4EC7-94E8-ED843CE8901B}" presName="childShape" presStyleCnt="0"/>
      <dgm:spPr/>
    </dgm:pt>
  </dgm:ptLst>
  <dgm:cxnLst>
    <dgm:cxn modelId="{D17C5000-AC3F-4693-8EE8-53918B20912E}" type="presOf" srcId="{93783C11-EC33-4FF4-980D-7C8BF03BFBD9}" destId="{149C38C5-8D12-4B10-B7A4-4FB57BDD4B00}" srcOrd="0" destOrd="0" presId="urn:microsoft.com/office/officeart/2005/8/layout/hierarchy3"/>
    <dgm:cxn modelId="{788D9D00-B3F7-4C08-A75E-A4699F09B08A}" srcId="{40F5EA13-FB4D-4421-AE9C-03E84226348A}" destId="{D1456570-B88B-42B8-BCF6-80FD99A987ED}" srcOrd="1" destOrd="0" parTransId="{74B5CA12-AF3B-4AD5-A727-353F5D3C66BE}" sibTransId="{68FF591B-0C36-457E-8981-487C80E25563}"/>
    <dgm:cxn modelId="{F5EAB106-D53B-4784-868F-86F92EDE0635}" type="presOf" srcId="{D1456570-B88B-42B8-BCF6-80FD99A987ED}" destId="{4A4F5F8C-6014-401F-B702-991E6E4605D5}" srcOrd="0" destOrd="0" presId="urn:microsoft.com/office/officeart/2005/8/layout/hierarchy3"/>
    <dgm:cxn modelId="{5E10A808-9BE4-423A-8058-22F033323CFB}" type="presOf" srcId="{A9938D10-7F4B-40C6-9641-66B401853BEB}" destId="{CABB1FFE-A539-4CE4-AD1A-6383FF7F4085}" srcOrd="0" destOrd="0" presId="urn:microsoft.com/office/officeart/2005/8/layout/hierarchy3"/>
    <dgm:cxn modelId="{6A0B0C11-77A5-404E-8F1A-52F22D315174}" srcId="{3A9FD1C2-582F-4B9B-ABD7-662755506387}" destId="{A9938D10-7F4B-40C6-9641-66B401853BEB}" srcOrd="0" destOrd="0" parTransId="{B5AF6379-1418-4696-B635-97761325E340}" sibTransId="{949D70E3-9AAB-4573-9CC5-E1E840350137}"/>
    <dgm:cxn modelId="{B099BD28-B9CA-43CB-AC26-22DED09B92F7}" type="presOf" srcId="{3A9FD1C2-582F-4B9B-ABD7-662755506387}" destId="{6A6CC8DF-AC8B-4475-B08A-56BA3CE1E266}" srcOrd="1" destOrd="0" presId="urn:microsoft.com/office/officeart/2005/8/layout/hierarchy3"/>
    <dgm:cxn modelId="{86571742-786D-4A9D-A88C-008794828C2E}" type="presOf" srcId="{FFB676A0-1643-43BF-805E-831F6E6E43A7}" destId="{52AA631A-0D46-407F-93A9-2AE8E863B463}" srcOrd="0" destOrd="0" presId="urn:microsoft.com/office/officeart/2005/8/layout/hierarchy3"/>
    <dgm:cxn modelId="{EFF6246A-B796-4F1B-A04C-AEB939A36BFC}" type="presOf" srcId="{D1456570-B88B-42B8-BCF6-80FD99A987ED}" destId="{A6D807B5-595B-4596-ACBE-FCDDA6F225F8}" srcOrd="1" destOrd="0" presId="urn:microsoft.com/office/officeart/2005/8/layout/hierarchy3"/>
    <dgm:cxn modelId="{534A5B73-D2C7-4701-8905-AEB53DF7318B}" type="presOf" srcId="{3A9FD1C2-582F-4B9B-ABD7-662755506387}" destId="{3643CC5F-3C8C-4536-850B-B752123D849C}" srcOrd="0" destOrd="0" presId="urn:microsoft.com/office/officeart/2005/8/layout/hierarchy3"/>
    <dgm:cxn modelId="{98FA5857-B6DD-4BE3-87AA-C3DD18BC591D}" type="presOf" srcId="{B5AF6379-1418-4696-B635-97761325E340}" destId="{65A257E3-1250-42C7-B8BD-725EFEC7D1C1}" srcOrd="0" destOrd="0" presId="urn:microsoft.com/office/officeart/2005/8/layout/hierarchy3"/>
    <dgm:cxn modelId="{A75AF981-F039-48EB-91D3-3770AC460843}" srcId="{3A9FD1C2-582F-4B9B-ABD7-662755506387}" destId="{93783C11-EC33-4FF4-980D-7C8BF03BFBD9}" srcOrd="1" destOrd="0" parTransId="{A83EE8FE-277E-454D-8B12-CD3C0AC7B679}" sibTransId="{E32F5A9E-64FE-4A10-A1E3-8F8170BF03D2}"/>
    <dgm:cxn modelId="{5E170E86-2439-4B91-8403-963F5EAE4650}" type="presOf" srcId="{40F5EA13-FB4D-4421-AE9C-03E84226348A}" destId="{00E366C5-0B23-44E6-A046-F6F184D19787}" srcOrd="0" destOrd="0" presId="urn:microsoft.com/office/officeart/2005/8/layout/hierarchy3"/>
    <dgm:cxn modelId="{E4624DC2-FF96-42F8-AEF4-0A25BA7882F7}" type="presOf" srcId="{E3C16A88-BBC2-4EC7-94E8-ED843CE8901B}" destId="{D205075A-38A4-4C0F-B86C-EBCC6D8E7407}" srcOrd="0" destOrd="0" presId="urn:microsoft.com/office/officeart/2005/8/layout/hierarchy3"/>
    <dgm:cxn modelId="{B33723C6-A439-416C-92E2-0BBDC72DD136}" type="presOf" srcId="{B42E96E4-351B-465B-B267-2EADB6A149D7}" destId="{9B32B2F3-8037-49D0-9360-19987D393333}" srcOrd="0" destOrd="0" presId="urn:microsoft.com/office/officeart/2005/8/layout/hierarchy3"/>
    <dgm:cxn modelId="{306EBDC7-3B5A-406F-A9B2-5026E8D1664A}" srcId="{D1456570-B88B-42B8-BCF6-80FD99A987ED}" destId="{B42E96E4-351B-465B-B267-2EADB6A149D7}" srcOrd="0" destOrd="0" parTransId="{FFB676A0-1643-43BF-805E-831F6E6E43A7}" sibTransId="{F8567E03-B571-49FD-BE87-1FAC904A649A}"/>
    <dgm:cxn modelId="{1F6DECD5-B747-4E07-A59A-2DEEEE90B5AF}" srcId="{40F5EA13-FB4D-4421-AE9C-03E84226348A}" destId="{E3C16A88-BBC2-4EC7-94E8-ED843CE8901B}" srcOrd="2" destOrd="0" parTransId="{F6B9E9B1-E5A5-4B23-8191-C040770BAA26}" sibTransId="{E3427E5C-9EE3-45F7-ADD9-065CFBF05D84}"/>
    <dgm:cxn modelId="{D36476D8-EC6E-41D9-8E9A-1F99E3EF37A8}" type="presOf" srcId="{A83EE8FE-277E-454D-8B12-CD3C0AC7B679}" destId="{7501ED07-93E6-4DED-BCED-5BDA2F3A30B6}" srcOrd="0" destOrd="0" presId="urn:microsoft.com/office/officeart/2005/8/layout/hierarchy3"/>
    <dgm:cxn modelId="{1F3A1BD9-1131-4334-BAA0-3B5C4DDDD0E3}" srcId="{40F5EA13-FB4D-4421-AE9C-03E84226348A}" destId="{3A9FD1C2-582F-4B9B-ABD7-662755506387}" srcOrd="0" destOrd="0" parTransId="{4FD888F0-A1F9-4368-8562-C3CA0CE07B9A}" sibTransId="{E5CBAC5E-A8DB-457B-B59B-B134D204EBDD}"/>
    <dgm:cxn modelId="{0F5085E5-7AAD-49E6-8352-F190681220D8}" type="presOf" srcId="{E3C16A88-BBC2-4EC7-94E8-ED843CE8901B}" destId="{C056EE56-768F-44DB-9BEB-5C79FD53C35C}" srcOrd="1" destOrd="0" presId="urn:microsoft.com/office/officeart/2005/8/layout/hierarchy3"/>
    <dgm:cxn modelId="{918191E3-929F-4894-8303-29423907BB2E}" type="presParOf" srcId="{00E366C5-0B23-44E6-A046-F6F184D19787}" destId="{6D6A8672-82AC-431C-A189-082BDC985151}" srcOrd="0" destOrd="0" presId="urn:microsoft.com/office/officeart/2005/8/layout/hierarchy3"/>
    <dgm:cxn modelId="{7E53DF6E-1AB8-4DE0-BAC7-BAB1CC0C503F}" type="presParOf" srcId="{6D6A8672-82AC-431C-A189-082BDC985151}" destId="{0A7D4078-3FB5-4A15-93AA-7941FD6E609E}" srcOrd="0" destOrd="0" presId="urn:microsoft.com/office/officeart/2005/8/layout/hierarchy3"/>
    <dgm:cxn modelId="{DE12DA98-A20B-49C2-A13B-B791018B1E23}" type="presParOf" srcId="{0A7D4078-3FB5-4A15-93AA-7941FD6E609E}" destId="{3643CC5F-3C8C-4536-850B-B752123D849C}" srcOrd="0" destOrd="0" presId="urn:microsoft.com/office/officeart/2005/8/layout/hierarchy3"/>
    <dgm:cxn modelId="{A4215FA7-D274-45E8-B5C8-2DE20D7F5DDC}" type="presParOf" srcId="{0A7D4078-3FB5-4A15-93AA-7941FD6E609E}" destId="{6A6CC8DF-AC8B-4475-B08A-56BA3CE1E266}" srcOrd="1" destOrd="0" presId="urn:microsoft.com/office/officeart/2005/8/layout/hierarchy3"/>
    <dgm:cxn modelId="{0E852325-8572-4C6C-80B9-1B449BC397E7}" type="presParOf" srcId="{6D6A8672-82AC-431C-A189-082BDC985151}" destId="{84224673-768B-494C-B749-F2728ABA0AF0}" srcOrd="1" destOrd="0" presId="urn:microsoft.com/office/officeart/2005/8/layout/hierarchy3"/>
    <dgm:cxn modelId="{95481554-FC46-46AE-B10C-E7DE9AF2091E}" type="presParOf" srcId="{84224673-768B-494C-B749-F2728ABA0AF0}" destId="{65A257E3-1250-42C7-B8BD-725EFEC7D1C1}" srcOrd="0" destOrd="0" presId="urn:microsoft.com/office/officeart/2005/8/layout/hierarchy3"/>
    <dgm:cxn modelId="{0DD095F9-F2F8-4C76-AD1F-5AC5D9821897}" type="presParOf" srcId="{84224673-768B-494C-B749-F2728ABA0AF0}" destId="{CABB1FFE-A539-4CE4-AD1A-6383FF7F4085}" srcOrd="1" destOrd="0" presId="urn:microsoft.com/office/officeart/2005/8/layout/hierarchy3"/>
    <dgm:cxn modelId="{F780DC46-93A8-466A-B3B7-8DBD806D438D}" type="presParOf" srcId="{84224673-768B-494C-B749-F2728ABA0AF0}" destId="{7501ED07-93E6-4DED-BCED-5BDA2F3A30B6}" srcOrd="2" destOrd="0" presId="urn:microsoft.com/office/officeart/2005/8/layout/hierarchy3"/>
    <dgm:cxn modelId="{31DB3A95-5312-4CF8-8247-9FB433036485}" type="presParOf" srcId="{84224673-768B-494C-B749-F2728ABA0AF0}" destId="{149C38C5-8D12-4B10-B7A4-4FB57BDD4B00}" srcOrd="3" destOrd="0" presId="urn:microsoft.com/office/officeart/2005/8/layout/hierarchy3"/>
    <dgm:cxn modelId="{0CCFE518-6D11-44BC-B7A5-A6128AA1B7F6}" type="presParOf" srcId="{00E366C5-0B23-44E6-A046-F6F184D19787}" destId="{6EC8D599-64E7-4968-B9FB-21426FB54DE5}" srcOrd="1" destOrd="0" presId="urn:microsoft.com/office/officeart/2005/8/layout/hierarchy3"/>
    <dgm:cxn modelId="{3E169A23-D38A-425F-B02A-BDD52522103A}" type="presParOf" srcId="{6EC8D599-64E7-4968-B9FB-21426FB54DE5}" destId="{44922DD6-CA96-4804-85F2-C3B8497F4CC4}" srcOrd="0" destOrd="0" presId="urn:microsoft.com/office/officeart/2005/8/layout/hierarchy3"/>
    <dgm:cxn modelId="{300CDB05-9035-420B-AD14-53C1584FC034}" type="presParOf" srcId="{44922DD6-CA96-4804-85F2-C3B8497F4CC4}" destId="{4A4F5F8C-6014-401F-B702-991E6E4605D5}" srcOrd="0" destOrd="0" presId="urn:microsoft.com/office/officeart/2005/8/layout/hierarchy3"/>
    <dgm:cxn modelId="{EDC3F804-CD71-4983-A07A-6D7F41A607F0}" type="presParOf" srcId="{44922DD6-CA96-4804-85F2-C3B8497F4CC4}" destId="{A6D807B5-595B-4596-ACBE-FCDDA6F225F8}" srcOrd="1" destOrd="0" presId="urn:microsoft.com/office/officeart/2005/8/layout/hierarchy3"/>
    <dgm:cxn modelId="{3AD24E32-862D-4B27-A66C-8A0D27E4FC5D}" type="presParOf" srcId="{6EC8D599-64E7-4968-B9FB-21426FB54DE5}" destId="{384532E6-5CCD-415F-BD5C-724F9B480A7D}" srcOrd="1" destOrd="0" presId="urn:microsoft.com/office/officeart/2005/8/layout/hierarchy3"/>
    <dgm:cxn modelId="{364A6A1C-CA37-43CF-948C-AE155B83B925}" type="presParOf" srcId="{384532E6-5CCD-415F-BD5C-724F9B480A7D}" destId="{52AA631A-0D46-407F-93A9-2AE8E863B463}" srcOrd="0" destOrd="0" presId="urn:microsoft.com/office/officeart/2005/8/layout/hierarchy3"/>
    <dgm:cxn modelId="{109EF396-37C0-4466-B2E3-E6A739C2378C}" type="presParOf" srcId="{384532E6-5CCD-415F-BD5C-724F9B480A7D}" destId="{9B32B2F3-8037-49D0-9360-19987D393333}" srcOrd="1" destOrd="0" presId="urn:microsoft.com/office/officeart/2005/8/layout/hierarchy3"/>
    <dgm:cxn modelId="{553767A0-6DA0-45F5-9E4D-AA6BB8F7A93C}" type="presParOf" srcId="{00E366C5-0B23-44E6-A046-F6F184D19787}" destId="{066C5A5E-0307-4E5D-992C-47F9718B266F}" srcOrd="2" destOrd="0" presId="urn:microsoft.com/office/officeart/2005/8/layout/hierarchy3"/>
    <dgm:cxn modelId="{636277A6-4B95-4E91-87FF-80DEAA495F01}" type="presParOf" srcId="{066C5A5E-0307-4E5D-992C-47F9718B266F}" destId="{653D9692-A13F-44D6-BBF7-1664A793ACB6}" srcOrd="0" destOrd="0" presId="urn:microsoft.com/office/officeart/2005/8/layout/hierarchy3"/>
    <dgm:cxn modelId="{CE2A84D9-0F8D-494A-A0EC-87440C60BBAE}" type="presParOf" srcId="{653D9692-A13F-44D6-BBF7-1664A793ACB6}" destId="{D205075A-38A4-4C0F-B86C-EBCC6D8E7407}" srcOrd="0" destOrd="0" presId="urn:microsoft.com/office/officeart/2005/8/layout/hierarchy3"/>
    <dgm:cxn modelId="{CBEAEC37-49D3-41CE-87C4-D6F6A01857DC}" type="presParOf" srcId="{653D9692-A13F-44D6-BBF7-1664A793ACB6}" destId="{C056EE56-768F-44DB-9BEB-5C79FD53C35C}" srcOrd="1" destOrd="0" presId="urn:microsoft.com/office/officeart/2005/8/layout/hierarchy3"/>
    <dgm:cxn modelId="{DDEEB67B-4F38-460B-AFF2-C2DE0F84B3D9}" type="presParOf" srcId="{066C5A5E-0307-4E5D-992C-47F9718B266F}" destId="{42A79859-B48E-4E54-A5D7-1344A9DF988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530468-4831-4516-BBF2-799D485C79E1}" type="doc">
      <dgm:prSet loTypeId="urn:microsoft.com/office/officeart/2005/8/layout/vProcess5" loCatId="process" qsTypeId="urn:microsoft.com/office/officeart/2005/8/quickstyle/simple3" qsCatId="simple" csTypeId="urn:microsoft.com/office/officeart/2005/8/colors/accent3_2" csCatId="accent3"/>
      <dgm:spPr/>
      <dgm:t>
        <a:bodyPr/>
        <a:lstStyle/>
        <a:p>
          <a:endParaRPr lang="en-US"/>
        </a:p>
      </dgm:t>
    </dgm:pt>
    <dgm:pt modelId="{A586B47E-0B1A-4A17-9BD3-637B71BE9051}">
      <dgm:prSet/>
      <dgm:spPr/>
      <dgm:t>
        <a:bodyPr/>
        <a:lstStyle/>
        <a:p>
          <a:r>
            <a:rPr lang="en-US" b="1" i="0" dirty="0"/>
            <a:t>Most commonly diagnosed personality disorder</a:t>
          </a:r>
          <a:endParaRPr lang="en-US" dirty="0"/>
        </a:p>
      </dgm:t>
    </dgm:pt>
    <dgm:pt modelId="{548CD922-3463-4EDD-B572-906035D855FC}" type="parTrans" cxnId="{F8DBD957-FA64-44B9-A759-3BBE38002DC9}">
      <dgm:prSet/>
      <dgm:spPr/>
      <dgm:t>
        <a:bodyPr/>
        <a:lstStyle/>
        <a:p>
          <a:endParaRPr lang="en-US"/>
        </a:p>
      </dgm:t>
    </dgm:pt>
    <dgm:pt modelId="{DBF35BC7-DFE6-4037-BBB1-14A6DE074DBF}" type="sibTrans" cxnId="{F8DBD957-FA64-44B9-A759-3BBE38002DC9}">
      <dgm:prSet/>
      <dgm:spPr/>
      <dgm:t>
        <a:bodyPr/>
        <a:lstStyle/>
        <a:p>
          <a:endParaRPr lang="en-US" dirty="0"/>
        </a:p>
      </dgm:t>
    </dgm:pt>
    <dgm:pt modelId="{4B011465-5C31-4E18-B5B1-CA8E37CA00C6}">
      <dgm:prSet/>
      <dgm:spPr/>
      <dgm:t>
        <a:bodyPr/>
        <a:lstStyle/>
        <a:p>
          <a:r>
            <a:rPr lang="en-US" b="0" i="0" dirty="0"/>
            <a:t>Prevalence ranges from </a:t>
          </a:r>
          <a:r>
            <a:rPr lang="en-US" b="1" i="0" dirty="0"/>
            <a:t>1.6 to 5.9 percent</a:t>
          </a:r>
          <a:endParaRPr lang="en-US" dirty="0"/>
        </a:p>
      </dgm:t>
    </dgm:pt>
    <dgm:pt modelId="{F1851944-E5F9-4716-BB51-6E5E82BE7C3D}" type="parTrans" cxnId="{1FC071B0-1D6C-4B6F-A7D9-9B1287FA3B13}">
      <dgm:prSet/>
      <dgm:spPr/>
      <dgm:t>
        <a:bodyPr/>
        <a:lstStyle/>
        <a:p>
          <a:endParaRPr lang="en-US"/>
        </a:p>
      </dgm:t>
    </dgm:pt>
    <dgm:pt modelId="{CFF1F399-679A-4CC4-A1E0-110BD3678A55}" type="sibTrans" cxnId="{1FC071B0-1D6C-4B6F-A7D9-9B1287FA3B13}">
      <dgm:prSet/>
      <dgm:spPr/>
      <dgm:t>
        <a:bodyPr/>
        <a:lstStyle/>
        <a:p>
          <a:endParaRPr lang="en-US"/>
        </a:p>
      </dgm:t>
    </dgm:pt>
    <dgm:pt modelId="{4B715052-8C06-40FE-B762-CF6A588B3FB8}">
      <dgm:prSet/>
      <dgm:spPr/>
      <dgm:t>
        <a:bodyPr/>
        <a:lstStyle/>
        <a:p>
          <a:r>
            <a:rPr lang="en-US" b="0" i="0" dirty="0"/>
            <a:t>More common in women</a:t>
          </a:r>
          <a:endParaRPr lang="en-US" dirty="0"/>
        </a:p>
      </dgm:t>
    </dgm:pt>
    <dgm:pt modelId="{D478FAD8-BEF5-4332-837E-C6B5D6F83574}" type="parTrans" cxnId="{CD545C98-482A-477C-8236-19EB23DAD949}">
      <dgm:prSet/>
      <dgm:spPr/>
      <dgm:t>
        <a:bodyPr/>
        <a:lstStyle/>
        <a:p>
          <a:endParaRPr lang="en-US"/>
        </a:p>
      </dgm:t>
    </dgm:pt>
    <dgm:pt modelId="{EB15A612-5DDD-4CB3-9BBE-1BA51406897A}" type="sibTrans" cxnId="{CD545C98-482A-477C-8236-19EB23DAD949}">
      <dgm:prSet/>
      <dgm:spPr/>
      <dgm:t>
        <a:bodyPr/>
        <a:lstStyle/>
        <a:p>
          <a:endParaRPr lang="en-US"/>
        </a:p>
      </dgm:t>
    </dgm:pt>
    <dgm:pt modelId="{F1791313-3FD5-432A-BE09-19BBF643E652}">
      <dgm:prSet/>
      <dgm:spPr/>
      <dgm:t>
        <a:bodyPr/>
        <a:lstStyle/>
        <a:p>
          <a:r>
            <a:rPr lang="en-US" b="0" i="0" dirty="0"/>
            <a:t>Up to </a:t>
          </a:r>
          <a:r>
            <a:rPr lang="en-US" b="0" i="0" u="sng" dirty="0"/>
            <a:t>ten percent of those with BPD die by </a:t>
          </a:r>
          <a:r>
            <a:rPr lang="en-US" b="1" i="0" dirty="0"/>
            <a:t>suicide</a:t>
          </a:r>
          <a:endParaRPr lang="en-US" dirty="0"/>
        </a:p>
      </dgm:t>
    </dgm:pt>
    <dgm:pt modelId="{65AC1E0A-63D4-410E-A48D-DDC567D05F26}" type="parTrans" cxnId="{4276C998-1E12-44AC-84AB-B31FA26F67D1}">
      <dgm:prSet/>
      <dgm:spPr/>
      <dgm:t>
        <a:bodyPr/>
        <a:lstStyle/>
        <a:p>
          <a:endParaRPr lang="en-US"/>
        </a:p>
      </dgm:t>
    </dgm:pt>
    <dgm:pt modelId="{E7D18C93-BF39-4D71-A05D-43CF77A68D48}" type="sibTrans" cxnId="{4276C998-1E12-44AC-84AB-B31FA26F67D1}">
      <dgm:prSet/>
      <dgm:spPr/>
      <dgm:t>
        <a:bodyPr/>
        <a:lstStyle/>
        <a:p>
          <a:endParaRPr lang="en-US"/>
        </a:p>
      </dgm:t>
    </dgm:pt>
    <dgm:pt modelId="{387512EB-4CBC-406B-80DC-A5DD186846F7}">
      <dgm:prSet/>
      <dgm:spPr/>
      <dgm:t>
        <a:bodyPr/>
        <a:lstStyle/>
        <a:p>
          <a:r>
            <a:rPr lang="en-US" b="0" i="0" dirty="0"/>
            <a:t>Many show remission of symptoms over a course of six or more years</a:t>
          </a:r>
          <a:endParaRPr lang="en-US" dirty="0"/>
        </a:p>
      </dgm:t>
    </dgm:pt>
    <dgm:pt modelId="{AF59180A-2CA7-4244-8061-3E32B3A7AAC2}" type="parTrans" cxnId="{857685A7-C727-43F7-93BF-27BB5A2D0981}">
      <dgm:prSet/>
      <dgm:spPr/>
      <dgm:t>
        <a:bodyPr/>
        <a:lstStyle/>
        <a:p>
          <a:endParaRPr lang="en-US"/>
        </a:p>
      </dgm:t>
    </dgm:pt>
    <dgm:pt modelId="{3DB5290A-52FA-4FAE-A26C-5C9E01AC007B}" type="sibTrans" cxnId="{857685A7-C727-43F7-93BF-27BB5A2D0981}">
      <dgm:prSet/>
      <dgm:spPr/>
      <dgm:t>
        <a:bodyPr/>
        <a:lstStyle/>
        <a:p>
          <a:endParaRPr lang="en-US"/>
        </a:p>
      </dgm:t>
    </dgm:pt>
    <dgm:pt modelId="{6E9D1FD3-D2A9-4C4D-A104-276536D19564}" type="pres">
      <dgm:prSet presAssocID="{14530468-4831-4516-BBF2-799D485C79E1}" presName="outerComposite" presStyleCnt="0">
        <dgm:presLayoutVars>
          <dgm:chMax val="5"/>
          <dgm:dir/>
          <dgm:resizeHandles val="exact"/>
        </dgm:presLayoutVars>
      </dgm:prSet>
      <dgm:spPr/>
    </dgm:pt>
    <dgm:pt modelId="{C8AE1D30-5DE2-4187-8366-F9E672317CBB}" type="pres">
      <dgm:prSet presAssocID="{14530468-4831-4516-BBF2-799D485C79E1}" presName="dummyMaxCanvas" presStyleCnt="0">
        <dgm:presLayoutVars/>
      </dgm:prSet>
      <dgm:spPr/>
    </dgm:pt>
    <dgm:pt modelId="{C55CC9A7-A8CE-421A-8073-59746E8772D7}" type="pres">
      <dgm:prSet presAssocID="{14530468-4831-4516-BBF2-799D485C79E1}" presName="TwoNodes_1" presStyleLbl="node1" presStyleIdx="0" presStyleCnt="2">
        <dgm:presLayoutVars>
          <dgm:bulletEnabled val="1"/>
        </dgm:presLayoutVars>
      </dgm:prSet>
      <dgm:spPr/>
    </dgm:pt>
    <dgm:pt modelId="{194FAA92-FDCB-40E1-9831-F08C2B8AA400}" type="pres">
      <dgm:prSet presAssocID="{14530468-4831-4516-BBF2-799D485C79E1}" presName="TwoNodes_2" presStyleLbl="node1" presStyleIdx="1" presStyleCnt="2">
        <dgm:presLayoutVars>
          <dgm:bulletEnabled val="1"/>
        </dgm:presLayoutVars>
      </dgm:prSet>
      <dgm:spPr/>
    </dgm:pt>
    <dgm:pt modelId="{84B84BCB-3E92-4FA6-8185-FCCF8FEDC5E3}" type="pres">
      <dgm:prSet presAssocID="{14530468-4831-4516-BBF2-799D485C79E1}" presName="TwoConn_1-2" presStyleLbl="fgAccFollowNode1" presStyleIdx="0" presStyleCnt="1">
        <dgm:presLayoutVars>
          <dgm:bulletEnabled val="1"/>
        </dgm:presLayoutVars>
      </dgm:prSet>
      <dgm:spPr/>
    </dgm:pt>
    <dgm:pt modelId="{478FC21F-5ED3-4EB7-A717-76D10B7DEF51}" type="pres">
      <dgm:prSet presAssocID="{14530468-4831-4516-BBF2-799D485C79E1}" presName="TwoNodes_1_text" presStyleLbl="node1" presStyleIdx="1" presStyleCnt="2">
        <dgm:presLayoutVars>
          <dgm:bulletEnabled val="1"/>
        </dgm:presLayoutVars>
      </dgm:prSet>
      <dgm:spPr/>
    </dgm:pt>
    <dgm:pt modelId="{B11774A3-B0E7-4154-8733-875A8D912360}" type="pres">
      <dgm:prSet presAssocID="{14530468-4831-4516-BBF2-799D485C79E1}" presName="TwoNodes_2_text" presStyleLbl="node1" presStyleIdx="1" presStyleCnt="2">
        <dgm:presLayoutVars>
          <dgm:bulletEnabled val="1"/>
        </dgm:presLayoutVars>
      </dgm:prSet>
      <dgm:spPr/>
    </dgm:pt>
  </dgm:ptLst>
  <dgm:cxnLst>
    <dgm:cxn modelId="{49149F27-3CC0-4FAE-8057-3469CBFD56D0}" type="presOf" srcId="{4B715052-8C06-40FE-B762-CF6A588B3FB8}" destId="{C55CC9A7-A8CE-421A-8073-59746E8772D7}" srcOrd="0" destOrd="2" presId="urn:microsoft.com/office/officeart/2005/8/layout/vProcess5"/>
    <dgm:cxn modelId="{A284102C-45DF-4304-BE28-D9DEE8143138}" type="presOf" srcId="{F1791313-3FD5-432A-BE09-19BBF643E652}" destId="{B11774A3-B0E7-4154-8733-875A8D912360}" srcOrd="1" destOrd="0" presId="urn:microsoft.com/office/officeart/2005/8/layout/vProcess5"/>
    <dgm:cxn modelId="{DF05842E-6DE0-45CA-B6C3-404D90B867A6}" type="presOf" srcId="{14530468-4831-4516-BBF2-799D485C79E1}" destId="{6E9D1FD3-D2A9-4C4D-A104-276536D19564}" srcOrd="0" destOrd="0" presId="urn:microsoft.com/office/officeart/2005/8/layout/vProcess5"/>
    <dgm:cxn modelId="{5CB2ED6A-28FA-4C70-99FA-12777511582C}" type="presOf" srcId="{F1791313-3FD5-432A-BE09-19BBF643E652}" destId="{194FAA92-FDCB-40E1-9831-F08C2B8AA400}" srcOrd="0" destOrd="0" presId="urn:microsoft.com/office/officeart/2005/8/layout/vProcess5"/>
    <dgm:cxn modelId="{9FBC0170-0CE4-45A9-BAB3-0CAEE37E4B2B}" type="presOf" srcId="{4B011465-5C31-4E18-B5B1-CA8E37CA00C6}" destId="{C55CC9A7-A8CE-421A-8073-59746E8772D7}" srcOrd="0" destOrd="1" presId="urn:microsoft.com/office/officeart/2005/8/layout/vProcess5"/>
    <dgm:cxn modelId="{F8DBD957-FA64-44B9-A759-3BBE38002DC9}" srcId="{14530468-4831-4516-BBF2-799D485C79E1}" destId="{A586B47E-0B1A-4A17-9BD3-637B71BE9051}" srcOrd="0" destOrd="0" parTransId="{548CD922-3463-4EDD-B572-906035D855FC}" sibTransId="{DBF35BC7-DFE6-4037-BBB1-14A6DE074DBF}"/>
    <dgm:cxn modelId="{2B87D57F-8363-4736-BB76-7F469AEDAD68}" type="presOf" srcId="{A586B47E-0B1A-4A17-9BD3-637B71BE9051}" destId="{C55CC9A7-A8CE-421A-8073-59746E8772D7}" srcOrd="0" destOrd="0" presId="urn:microsoft.com/office/officeart/2005/8/layout/vProcess5"/>
    <dgm:cxn modelId="{CD545C98-482A-477C-8236-19EB23DAD949}" srcId="{A586B47E-0B1A-4A17-9BD3-637B71BE9051}" destId="{4B715052-8C06-40FE-B762-CF6A588B3FB8}" srcOrd="1" destOrd="0" parTransId="{D478FAD8-BEF5-4332-837E-C6B5D6F83574}" sibTransId="{EB15A612-5DDD-4CB3-9BBE-1BA51406897A}"/>
    <dgm:cxn modelId="{4276C998-1E12-44AC-84AB-B31FA26F67D1}" srcId="{14530468-4831-4516-BBF2-799D485C79E1}" destId="{F1791313-3FD5-432A-BE09-19BBF643E652}" srcOrd="1" destOrd="0" parTransId="{65AC1E0A-63D4-410E-A48D-DDC567D05F26}" sibTransId="{E7D18C93-BF39-4D71-A05D-43CF77A68D48}"/>
    <dgm:cxn modelId="{857685A7-C727-43F7-93BF-27BB5A2D0981}" srcId="{F1791313-3FD5-432A-BE09-19BBF643E652}" destId="{387512EB-4CBC-406B-80DC-A5DD186846F7}" srcOrd="0" destOrd="0" parTransId="{AF59180A-2CA7-4244-8061-3E32B3A7AAC2}" sibTransId="{3DB5290A-52FA-4FAE-A26C-5C9E01AC007B}"/>
    <dgm:cxn modelId="{1FC071B0-1D6C-4B6F-A7D9-9B1287FA3B13}" srcId="{A586B47E-0B1A-4A17-9BD3-637B71BE9051}" destId="{4B011465-5C31-4E18-B5B1-CA8E37CA00C6}" srcOrd="0" destOrd="0" parTransId="{F1851944-E5F9-4716-BB51-6E5E82BE7C3D}" sibTransId="{CFF1F399-679A-4CC4-A1E0-110BD3678A55}"/>
    <dgm:cxn modelId="{E09BEAB0-118A-4A79-B02A-35547A5A63D1}" type="presOf" srcId="{4B011465-5C31-4E18-B5B1-CA8E37CA00C6}" destId="{478FC21F-5ED3-4EB7-A717-76D10B7DEF51}" srcOrd="1" destOrd="1" presId="urn:microsoft.com/office/officeart/2005/8/layout/vProcess5"/>
    <dgm:cxn modelId="{B529CDB2-6B0D-4D68-95BF-FCE35DD314E5}" type="presOf" srcId="{DBF35BC7-DFE6-4037-BBB1-14A6DE074DBF}" destId="{84B84BCB-3E92-4FA6-8185-FCCF8FEDC5E3}" srcOrd="0" destOrd="0" presId="urn:microsoft.com/office/officeart/2005/8/layout/vProcess5"/>
    <dgm:cxn modelId="{7B4CC2B8-2CC8-4BBC-A53D-8D0E580C022D}" type="presOf" srcId="{387512EB-4CBC-406B-80DC-A5DD186846F7}" destId="{194FAA92-FDCB-40E1-9831-F08C2B8AA400}" srcOrd="0" destOrd="1" presId="urn:microsoft.com/office/officeart/2005/8/layout/vProcess5"/>
    <dgm:cxn modelId="{050FEACC-B4E4-4D8B-B419-9E36DAB4991F}" type="presOf" srcId="{A586B47E-0B1A-4A17-9BD3-637B71BE9051}" destId="{478FC21F-5ED3-4EB7-A717-76D10B7DEF51}" srcOrd="1" destOrd="0" presId="urn:microsoft.com/office/officeart/2005/8/layout/vProcess5"/>
    <dgm:cxn modelId="{7AA2E8F1-DBD7-4BA9-9436-983A18182E67}" type="presOf" srcId="{387512EB-4CBC-406B-80DC-A5DD186846F7}" destId="{B11774A3-B0E7-4154-8733-875A8D912360}" srcOrd="1" destOrd="1" presId="urn:microsoft.com/office/officeart/2005/8/layout/vProcess5"/>
    <dgm:cxn modelId="{24876CF3-70C1-4DF0-B149-E756C490DC72}" type="presOf" srcId="{4B715052-8C06-40FE-B762-CF6A588B3FB8}" destId="{478FC21F-5ED3-4EB7-A717-76D10B7DEF51}" srcOrd="1" destOrd="2" presId="urn:microsoft.com/office/officeart/2005/8/layout/vProcess5"/>
    <dgm:cxn modelId="{293EC7DE-C41A-44D3-862E-9108372E3A88}" type="presParOf" srcId="{6E9D1FD3-D2A9-4C4D-A104-276536D19564}" destId="{C8AE1D30-5DE2-4187-8366-F9E672317CBB}" srcOrd="0" destOrd="0" presId="urn:microsoft.com/office/officeart/2005/8/layout/vProcess5"/>
    <dgm:cxn modelId="{E8ECE161-7C3F-4C5E-936D-78DDE3D5F2F5}" type="presParOf" srcId="{6E9D1FD3-D2A9-4C4D-A104-276536D19564}" destId="{C55CC9A7-A8CE-421A-8073-59746E8772D7}" srcOrd="1" destOrd="0" presId="urn:microsoft.com/office/officeart/2005/8/layout/vProcess5"/>
    <dgm:cxn modelId="{5930DE0D-1919-4165-B689-C805E2B84A25}" type="presParOf" srcId="{6E9D1FD3-D2A9-4C4D-A104-276536D19564}" destId="{194FAA92-FDCB-40E1-9831-F08C2B8AA400}" srcOrd="2" destOrd="0" presId="urn:microsoft.com/office/officeart/2005/8/layout/vProcess5"/>
    <dgm:cxn modelId="{D219283F-198D-4848-95E4-D46CC4C09304}" type="presParOf" srcId="{6E9D1FD3-D2A9-4C4D-A104-276536D19564}" destId="{84B84BCB-3E92-4FA6-8185-FCCF8FEDC5E3}" srcOrd="3" destOrd="0" presId="urn:microsoft.com/office/officeart/2005/8/layout/vProcess5"/>
    <dgm:cxn modelId="{2CF8E004-D97B-4A8F-BF64-471E9B02EE33}" type="presParOf" srcId="{6E9D1FD3-D2A9-4C4D-A104-276536D19564}" destId="{478FC21F-5ED3-4EB7-A717-76D10B7DEF51}" srcOrd="4" destOrd="0" presId="urn:microsoft.com/office/officeart/2005/8/layout/vProcess5"/>
    <dgm:cxn modelId="{19872E5E-5E38-40D9-9489-FA9B228AA2AF}" type="presParOf" srcId="{6E9D1FD3-D2A9-4C4D-A104-276536D19564}" destId="{B11774A3-B0E7-4154-8733-875A8D91236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D36D78-41CD-4FD8-9BDF-FB3AA14D4BA8}" type="doc">
      <dgm:prSet loTypeId="urn:microsoft.com/office/officeart/2016/7/layout/ChevronBlockProcess" loCatId="process" qsTypeId="urn:microsoft.com/office/officeart/2005/8/quickstyle/simple4" qsCatId="simple" csTypeId="urn:microsoft.com/office/officeart/2005/8/colors/accent1_1" csCatId="accent1"/>
      <dgm:spPr/>
      <dgm:t>
        <a:bodyPr/>
        <a:lstStyle/>
        <a:p>
          <a:endParaRPr lang="en-US"/>
        </a:p>
      </dgm:t>
    </dgm:pt>
    <dgm:pt modelId="{D4BE7E90-64D7-4455-9C6F-D6D5021BC6CC}">
      <dgm:prSet/>
      <dgm:spPr/>
      <dgm:t>
        <a:bodyPr/>
        <a:lstStyle/>
        <a:p>
          <a:r>
            <a:rPr lang="en-US" b="0" i="0" u="sng" dirty="0"/>
            <a:t>Three basic assumptions </a:t>
          </a:r>
          <a:r>
            <a:rPr lang="en-US" b="0" i="0" dirty="0"/>
            <a:t>of individuals with BPD</a:t>
          </a:r>
          <a:endParaRPr lang="en-US" dirty="0"/>
        </a:p>
      </dgm:t>
    </dgm:pt>
    <dgm:pt modelId="{D00D5522-85BB-43FD-A438-4A7A666BA7A9}" type="parTrans" cxnId="{61DFFD90-F948-4549-8978-E8BB76EE1C41}">
      <dgm:prSet/>
      <dgm:spPr/>
      <dgm:t>
        <a:bodyPr/>
        <a:lstStyle/>
        <a:p>
          <a:endParaRPr lang="en-US"/>
        </a:p>
      </dgm:t>
    </dgm:pt>
    <dgm:pt modelId="{BEC97AD2-9ECF-44F7-BC47-C3818CB111E4}" type="sibTrans" cxnId="{61DFFD90-F948-4549-8978-E8BB76EE1C41}">
      <dgm:prSet/>
      <dgm:spPr/>
      <dgm:t>
        <a:bodyPr/>
        <a:lstStyle/>
        <a:p>
          <a:endParaRPr lang="en-US"/>
        </a:p>
      </dgm:t>
    </dgm:pt>
    <dgm:pt modelId="{70A1BAC4-47C1-4C39-BAD8-C0E2848A28E7}">
      <dgm:prSet/>
      <dgm:spPr/>
      <dgm:t>
        <a:bodyPr/>
        <a:lstStyle/>
        <a:p>
          <a:r>
            <a:rPr lang="en-US" b="1" i="0" dirty="0"/>
            <a:t>The world is dangerous (be guarded)</a:t>
          </a:r>
          <a:endParaRPr lang="en-US" dirty="0"/>
        </a:p>
      </dgm:t>
    </dgm:pt>
    <dgm:pt modelId="{C872E216-6567-4C87-AFF8-E52D0B2DEC34}" type="parTrans" cxnId="{F552D61F-E04D-4EA7-B238-CF6E398B7BB7}">
      <dgm:prSet/>
      <dgm:spPr/>
      <dgm:t>
        <a:bodyPr/>
        <a:lstStyle/>
        <a:p>
          <a:endParaRPr lang="en-US"/>
        </a:p>
      </dgm:t>
    </dgm:pt>
    <dgm:pt modelId="{FD287C94-0974-4D6D-A7D8-C7D94DDA537E}" type="sibTrans" cxnId="{F552D61F-E04D-4EA7-B238-CF6E398B7BB7}">
      <dgm:prSet/>
      <dgm:spPr/>
      <dgm:t>
        <a:bodyPr/>
        <a:lstStyle/>
        <a:p>
          <a:endParaRPr lang="en-US"/>
        </a:p>
      </dgm:t>
    </dgm:pt>
    <dgm:pt modelId="{2A793FB1-4A2D-46BD-992C-0C28156BFFDE}">
      <dgm:prSet/>
      <dgm:spPr/>
      <dgm:t>
        <a:bodyPr/>
        <a:lstStyle/>
        <a:p>
          <a:r>
            <a:rPr lang="en-US" b="1" i="0" dirty="0"/>
            <a:t>I am powerless and vulnerable (I am a victim)</a:t>
          </a:r>
          <a:endParaRPr lang="en-US" dirty="0"/>
        </a:p>
      </dgm:t>
    </dgm:pt>
    <dgm:pt modelId="{70CC6F47-1E53-4655-BF08-B2F1EFD54A6B}" type="parTrans" cxnId="{02EF86C9-761D-4541-84EE-74B76CCD6F78}">
      <dgm:prSet/>
      <dgm:spPr/>
      <dgm:t>
        <a:bodyPr/>
        <a:lstStyle/>
        <a:p>
          <a:endParaRPr lang="en-US"/>
        </a:p>
      </dgm:t>
    </dgm:pt>
    <dgm:pt modelId="{1B3A7807-77FB-48AA-B3E8-570E825F9350}" type="sibTrans" cxnId="{02EF86C9-761D-4541-84EE-74B76CCD6F78}">
      <dgm:prSet/>
      <dgm:spPr/>
      <dgm:t>
        <a:bodyPr/>
        <a:lstStyle/>
        <a:p>
          <a:endParaRPr lang="en-US"/>
        </a:p>
      </dgm:t>
    </dgm:pt>
    <dgm:pt modelId="{6818FFC4-B6FC-4108-8AFE-48F0F4923BE9}">
      <dgm:prSet/>
      <dgm:spPr/>
      <dgm:t>
        <a:bodyPr/>
        <a:lstStyle/>
        <a:p>
          <a:r>
            <a:rPr lang="en-US" b="1" i="0" dirty="0"/>
            <a:t>I am inherently unacceptable (self loath)</a:t>
          </a:r>
          <a:endParaRPr lang="en-US" dirty="0"/>
        </a:p>
      </dgm:t>
    </dgm:pt>
    <dgm:pt modelId="{960DC28C-2356-40E2-92FB-F2E8AC10F2F7}" type="parTrans" cxnId="{AA2BC0BC-A81C-4A61-96D9-99AF705196E4}">
      <dgm:prSet/>
      <dgm:spPr/>
      <dgm:t>
        <a:bodyPr/>
        <a:lstStyle/>
        <a:p>
          <a:endParaRPr lang="en-US"/>
        </a:p>
      </dgm:t>
    </dgm:pt>
    <dgm:pt modelId="{F65D9A22-6DB6-417E-9ACF-1898AC334A9D}" type="sibTrans" cxnId="{AA2BC0BC-A81C-4A61-96D9-99AF705196E4}">
      <dgm:prSet/>
      <dgm:spPr/>
      <dgm:t>
        <a:bodyPr/>
        <a:lstStyle/>
        <a:p>
          <a:endParaRPr lang="en-US"/>
        </a:p>
      </dgm:t>
    </dgm:pt>
    <dgm:pt modelId="{67A061C8-9746-4401-900F-D473BC56177E}">
      <dgm:prSet/>
      <dgm:spPr/>
      <dgm:t>
        <a:bodyPr/>
        <a:lstStyle/>
        <a:p>
          <a:r>
            <a:rPr lang="en-US" b="0" i="0" dirty="0"/>
            <a:t>Early childhood trauma/abuse</a:t>
          </a:r>
          <a:endParaRPr lang="en-US" dirty="0"/>
        </a:p>
      </dgm:t>
    </dgm:pt>
    <dgm:pt modelId="{8F4C86FA-F1A7-44DC-A0E9-A6FBBD0E2C34}" type="parTrans" cxnId="{4BBE5770-E4FC-458F-8212-1C8606796685}">
      <dgm:prSet/>
      <dgm:spPr/>
      <dgm:t>
        <a:bodyPr/>
        <a:lstStyle/>
        <a:p>
          <a:endParaRPr lang="en-US"/>
        </a:p>
      </dgm:t>
    </dgm:pt>
    <dgm:pt modelId="{4DDAF5FA-786F-4B40-816A-902E0469D162}" type="sibTrans" cxnId="{4BBE5770-E4FC-458F-8212-1C8606796685}">
      <dgm:prSet/>
      <dgm:spPr/>
      <dgm:t>
        <a:bodyPr/>
        <a:lstStyle/>
        <a:p>
          <a:endParaRPr lang="en-US"/>
        </a:p>
      </dgm:t>
    </dgm:pt>
    <dgm:pt modelId="{34B3637B-55BB-4458-AC14-43DEFA4F0F1B}">
      <dgm:prSet/>
      <dgm:spPr/>
      <dgm:t>
        <a:bodyPr/>
        <a:lstStyle/>
        <a:p>
          <a:r>
            <a:rPr lang="en-US" b="0" i="0" u="sng" dirty="0"/>
            <a:t>CBT and DBT have shown to be effective</a:t>
          </a:r>
          <a:endParaRPr lang="en-US" dirty="0"/>
        </a:p>
      </dgm:t>
    </dgm:pt>
    <dgm:pt modelId="{F232FF0B-2822-4750-B079-CB707621082A}" type="parTrans" cxnId="{FA6AA740-0F0D-4EF8-ADE0-2994FCE3269B}">
      <dgm:prSet/>
      <dgm:spPr/>
      <dgm:t>
        <a:bodyPr/>
        <a:lstStyle/>
        <a:p>
          <a:endParaRPr lang="en-US"/>
        </a:p>
      </dgm:t>
    </dgm:pt>
    <dgm:pt modelId="{E99577D9-EE01-40EF-8C73-E8DADCA9C28C}" type="sibTrans" cxnId="{FA6AA740-0F0D-4EF8-ADE0-2994FCE3269B}">
      <dgm:prSet/>
      <dgm:spPr/>
      <dgm:t>
        <a:bodyPr/>
        <a:lstStyle/>
        <a:p>
          <a:endParaRPr lang="en-US"/>
        </a:p>
      </dgm:t>
    </dgm:pt>
    <dgm:pt modelId="{EA472F1E-8882-47D5-BD8D-D86A3172075E}">
      <dgm:prSet/>
      <dgm:spPr/>
      <dgm:t>
        <a:bodyPr/>
        <a:lstStyle/>
        <a:p>
          <a:r>
            <a:rPr lang="en-US" b="0" i="0" dirty="0"/>
            <a:t>Accountability</a:t>
          </a:r>
          <a:endParaRPr lang="en-US" dirty="0"/>
        </a:p>
      </dgm:t>
    </dgm:pt>
    <dgm:pt modelId="{AFE4D34D-BA8E-4E1A-8AD0-7D00184824AA}" type="parTrans" cxnId="{53757CE6-6EF0-4673-B936-F68A5432C58E}">
      <dgm:prSet/>
      <dgm:spPr/>
      <dgm:t>
        <a:bodyPr/>
        <a:lstStyle/>
        <a:p>
          <a:endParaRPr lang="en-US"/>
        </a:p>
      </dgm:t>
    </dgm:pt>
    <dgm:pt modelId="{FAE84E43-5AD6-474C-8201-DC56CEE77BA7}" type="sibTrans" cxnId="{53757CE6-6EF0-4673-B936-F68A5432C58E}">
      <dgm:prSet/>
      <dgm:spPr/>
      <dgm:t>
        <a:bodyPr/>
        <a:lstStyle/>
        <a:p>
          <a:endParaRPr lang="en-US"/>
        </a:p>
      </dgm:t>
    </dgm:pt>
    <dgm:pt modelId="{ACDED0E6-67A0-4058-BC97-6AED51C55A61}">
      <dgm:prSet/>
      <dgm:spPr/>
      <dgm:t>
        <a:bodyPr/>
        <a:lstStyle/>
        <a:p>
          <a:r>
            <a:rPr lang="en-US" b="0" i="0" dirty="0"/>
            <a:t>Acceptance</a:t>
          </a:r>
          <a:endParaRPr lang="en-US" dirty="0"/>
        </a:p>
      </dgm:t>
    </dgm:pt>
    <dgm:pt modelId="{ECAB9D9E-E9D6-49F3-A9F6-73B6498E1B34}" type="parTrans" cxnId="{EFBB7916-445A-4950-BC6F-C77F77F5392C}">
      <dgm:prSet/>
      <dgm:spPr/>
      <dgm:t>
        <a:bodyPr/>
        <a:lstStyle/>
        <a:p>
          <a:endParaRPr lang="en-US"/>
        </a:p>
      </dgm:t>
    </dgm:pt>
    <dgm:pt modelId="{0C99D63A-B41B-45EA-89BF-88EE9606FF85}" type="sibTrans" cxnId="{EFBB7916-445A-4950-BC6F-C77F77F5392C}">
      <dgm:prSet/>
      <dgm:spPr/>
      <dgm:t>
        <a:bodyPr/>
        <a:lstStyle/>
        <a:p>
          <a:endParaRPr lang="en-US"/>
        </a:p>
      </dgm:t>
    </dgm:pt>
    <dgm:pt modelId="{54B3FDFD-D8A8-46E8-9A4B-E3CC029F87C0}" type="pres">
      <dgm:prSet presAssocID="{16D36D78-41CD-4FD8-9BDF-FB3AA14D4BA8}" presName="Name0" presStyleCnt="0">
        <dgm:presLayoutVars>
          <dgm:dir/>
          <dgm:animLvl val="lvl"/>
          <dgm:resizeHandles val="exact"/>
        </dgm:presLayoutVars>
      </dgm:prSet>
      <dgm:spPr/>
    </dgm:pt>
    <dgm:pt modelId="{E8CCF6E5-BFF9-4E71-A690-9D8DB2AF77FA}" type="pres">
      <dgm:prSet presAssocID="{D4BE7E90-64D7-4455-9C6F-D6D5021BC6CC}" presName="composite" presStyleCnt="0"/>
      <dgm:spPr/>
    </dgm:pt>
    <dgm:pt modelId="{D08EDBD9-CEFA-46A4-9861-50B75628FE9F}" type="pres">
      <dgm:prSet presAssocID="{D4BE7E90-64D7-4455-9C6F-D6D5021BC6CC}" presName="parTx" presStyleLbl="alignNode1" presStyleIdx="0" presStyleCnt="3">
        <dgm:presLayoutVars>
          <dgm:chMax val="0"/>
          <dgm:chPref val="0"/>
        </dgm:presLayoutVars>
      </dgm:prSet>
      <dgm:spPr/>
    </dgm:pt>
    <dgm:pt modelId="{568C8D67-B55F-4E1D-8B80-C9A2FE309285}" type="pres">
      <dgm:prSet presAssocID="{D4BE7E90-64D7-4455-9C6F-D6D5021BC6CC}" presName="desTx" presStyleLbl="alignAccFollowNode1" presStyleIdx="0" presStyleCnt="3">
        <dgm:presLayoutVars/>
      </dgm:prSet>
      <dgm:spPr/>
    </dgm:pt>
    <dgm:pt modelId="{4F932050-6C63-4318-80C4-DDB9AD62DB58}" type="pres">
      <dgm:prSet presAssocID="{BEC97AD2-9ECF-44F7-BC47-C3818CB111E4}" presName="space" presStyleCnt="0"/>
      <dgm:spPr/>
    </dgm:pt>
    <dgm:pt modelId="{A05D7C8C-F38D-4420-A0F3-95C991E70114}" type="pres">
      <dgm:prSet presAssocID="{67A061C8-9746-4401-900F-D473BC56177E}" presName="composite" presStyleCnt="0"/>
      <dgm:spPr/>
    </dgm:pt>
    <dgm:pt modelId="{1C3777B8-437C-4E8D-886A-67DC73772AD7}" type="pres">
      <dgm:prSet presAssocID="{67A061C8-9746-4401-900F-D473BC56177E}" presName="parTx" presStyleLbl="alignNode1" presStyleIdx="1" presStyleCnt="3">
        <dgm:presLayoutVars>
          <dgm:chMax val="0"/>
          <dgm:chPref val="0"/>
        </dgm:presLayoutVars>
      </dgm:prSet>
      <dgm:spPr/>
    </dgm:pt>
    <dgm:pt modelId="{1059F888-1563-407C-BFF5-4FA5298F25EC}" type="pres">
      <dgm:prSet presAssocID="{67A061C8-9746-4401-900F-D473BC56177E}" presName="desTx" presStyleLbl="alignAccFollowNode1" presStyleIdx="1" presStyleCnt="3">
        <dgm:presLayoutVars/>
      </dgm:prSet>
      <dgm:spPr/>
    </dgm:pt>
    <dgm:pt modelId="{48BEDEDA-6390-4CCE-9E20-5536CB71A3AD}" type="pres">
      <dgm:prSet presAssocID="{4DDAF5FA-786F-4B40-816A-902E0469D162}" presName="space" presStyleCnt="0"/>
      <dgm:spPr/>
    </dgm:pt>
    <dgm:pt modelId="{0D0DDBCE-5408-498D-A342-18F06E77AF74}" type="pres">
      <dgm:prSet presAssocID="{34B3637B-55BB-4458-AC14-43DEFA4F0F1B}" presName="composite" presStyleCnt="0"/>
      <dgm:spPr/>
    </dgm:pt>
    <dgm:pt modelId="{E70527E5-9AF9-4B1D-A7E8-B91D6A363527}" type="pres">
      <dgm:prSet presAssocID="{34B3637B-55BB-4458-AC14-43DEFA4F0F1B}" presName="parTx" presStyleLbl="alignNode1" presStyleIdx="2" presStyleCnt="3">
        <dgm:presLayoutVars>
          <dgm:chMax val="0"/>
          <dgm:chPref val="0"/>
        </dgm:presLayoutVars>
      </dgm:prSet>
      <dgm:spPr/>
    </dgm:pt>
    <dgm:pt modelId="{354B4F9C-D374-422D-9363-EAC741388A33}" type="pres">
      <dgm:prSet presAssocID="{34B3637B-55BB-4458-AC14-43DEFA4F0F1B}" presName="desTx" presStyleLbl="alignAccFollowNode1" presStyleIdx="2" presStyleCnt="3">
        <dgm:presLayoutVars/>
      </dgm:prSet>
      <dgm:spPr/>
    </dgm:pt>
  </dgm:ptLst>
  <dgm:cxnLst>
    <dgm:cxn modelId="{EFBB7916-445A-4950-BC6F-C77F77F5392C}" srcId="{34B3637B-55BB-4458-AC14-43DEFA4F0F1B}" destId="{ACDED0E6-67A0-4058-BC97-6AED51C55A61}" srcOrd="1" destOrd="0" parTransId="{ECAB9D9E-E9D6-49F3-A9F6-73B6498E1B34}" sibTransId="{0C99D63A-B41B-45EA-89BF-88EE9606FF85}"/>
    <dgm:cxn modelId="{F552D61F-E04D-4EA7-B238-CF6E398B7BB7}" srcId="{D4BE7E90-64D7-4455-9C6F-D6D5021BC6CC}" destId="{70A1BAC4-47C1-4C39-BAD8-C0E2848A28E7}" srcOrd="0" destOrd="0" parTransId="{C872E216-6567-4C87-AFF8-E52D0B2DEC34}" sibTransId="{FD287C94-0974-4D6D-A7D8-C7D94DDA537E}"/>
    <dgm:cxn modelId="{6206592C-BF32-48B6-9D5E-CD34739B7804}" type="presOf" srcId="{2A793FB1-4A2D-46BD-992C-0C28156BFFDE}" destId="{568C8D67-B55F-4E1D-8B80-C9A2FE309285}" srcOrd="0" destOrd="1" presId="urn:microsoft.com/office/officeart/2016/7/layout/ChevronBlockProcess"/>
    <dgm:cxn modelId="{D3C7BE2F-6CA2-4EF6-93D3-AD070BB3E42D}" type="presOf" srcId="{EA472F1E-8882-47D5-BD8D-D86A3172075E}" destId="{354B4F9C-D374-422D-9363-EAC741388A33}" srcOrd="0" destOrd="0" presId="urn:microsoft.com/office/officeart/2016/7/layout/ChevronBlockProcess"/>
    <dgm:cxn modelId="{FA6AA740-0F0D-4EF8-ADE0-2994FCE3269B}" srcId="{16D36D78-41CD-4FD8-9BDF-FB3AA14D4BA8}" destId="{34B3637B-55BB-4458-AC14-43DEFA4F0F1B}" srcOrd="2" destOrd="0" parTransId="{F232FF0B-2822-4750-B079-CB707621082A}" sibTransId="{E99577D9-EE01-40EF-8C73-E8DADCA9C28C}"/>
    <dgm:cxn modelId="{48221F5C-5DC4-4455-87F4-F422BF9871BD}" type="presOf" srcId="{ACDED0E6-67A0-4058-BC97-6AED51C55A61}" destId="{354B4F9C-D374-422D-9363-EAC741388A33}" srcOrd="0" destOrd="1" presId="urn:microsoft.com/office/officeart/2016/7/layout/ChevronBlockProcess"/>
    <dgm:cxn modelId="{E3DAB142-74CE-467D-BF15-5404EA64DDD2}" type="presOf" srcId="{70A1BAC4-47C1-4C39-BAD8-C0E2848A28E7}" destId="{568C8D67-B55F-4E1D-8B80-C9A2FE309285}" srcOrd="0" destOrd="0" presId="urn:microsoft.com/office/officeart/2016/7/layout/ChevronBlockProcess"/>
    <dgm:cxn modelId="{4BBE5770-E4FC-458F-8212-1C8606796685}" srcId="{16D36D78-41CD-4FD8-9BDF-FB3AA14D4BA8}" destId="{67A061C8-9746-4401-900F-D473BC56177E}" srcOrd="1" destOrd="0" parTransId="{8F4C86FA-F1A7-44DC-A0E9-A6FBBD0E2C34}" sibTransId="{4DDAF5FA-786F-4B40-816A-902E0469D162}"/>
    <dgm:cxn modelId="{B60B047B-B2ED-4F09-8F92-8019C113AE31}" type="presOf" srcId="{6818FFC4-B6FC-4108-8AFE-48F0F4923BE9}" destId="{568C8D67-B55F-4E1D-8B80-C9A2FE309285}" srcOrd="0" destOrd="2" presId="urn:microsoft.com/office/officeart/2016/7/layout/ChevronBlockProcess"/>
    <dgm:cxn modelId="{48ECB68D-AEE7-44F0-94C1-7A68931F57FB}" type="presOf" srcId="{16D36D78-41CD-4FD8-9BDF-FB3AA14D4BA8}" destId="{54B3FDFD-D8A8-46E8-9A4B-E3CC029F87C0}" srcOrd="0" destOrd="0" presId="urn:microsoft.com/office/officeart/2016/7/layout/ChevronBlockProcess"/>
    <dgm:cxn modelId="{61DFFD90-F948-4549-8978-E8BB76EE1C41}" srcId="{16D36D78-41CD-4FD8-9BDF-FB3AA14D4BA8}" destId="{D4BE7E90-64D7-4455-9C6F-D6D5021BC6CC}" srcOrd="0" destOrd="0" parTransId="{D00D5522-85BB-43FD-A438-4A7A666BA7A9}" sibTransId="{BEC97AD2-9ECF-44F7-BC47-C3818CB111E4}"/>
    <dgm:cxn modelId="{95A227AA-9FC0-4B7C-8DEC-F09CD46C3319}" type="presOf" srcId="{D4BE7E90-64D7-4455-9C6F-D6D5021BC6CC}" destId="{D08EDBD9-CEFA-46A4-9861-50B75628FE9F}" srcOrd="0" destOrd="0" presId="urn:microsoft.com/office/officeart/2016/7/layout/ChevronBlockProcess"/>
    <dgm:cxn modelId="{AA2BC0BC-A81C-4A61-96D9-99AF705196E4}" srcId="{D4BE7E90-64D7-4455-9C6F-D6D5021BC6CC}" destId="{6818FFC4-B6FC-4108-8AFE-48F0F4923BE9}" srcOrd="2" destOrd="0" parTransId="{960DC28C-2356-40E2-92FB-F2E8AC10F2F7}" sibTransId="{F65D9A22-6DB6-417E-9ACF-1898AC334A9D}"/>
    <dgm:cxn modelId="{02EF86C9-761D-4541-84EE-74B76CCD6F78}" srcId="{D4BE7E90-64D7-4455-9C6F-D6D5021BC6CC}" destId="{2A793FB1-4A2D-46BD-992C-0C28156BFFDE}" srcOrd="1" destOrd="0" parTransId="{70CC6F47-1E53-4655-BF08-B2F1EFD54A6B}" sibTransId="{1B3A7807-77FB-48AA-B3E8-570E825F9350}"/>
    <dgm:cxn modelId="{BBDDC0E4-E223-4609-8FB3-9322C282BBD4}" type="presOf" srcId="{34B3637B-55BB-4458-AC14-43DEFA4F0F1B}" destId="{E70527E5-9AF9-4B1D-A7E8-B91D6A363527}" srcOrd="0" destOrd="0" presId="urn:microsoft.com/office/officeart/2016/7/layout/ChevronBlockProcess"/>
    <dgm:cxn modelId="{53757CE6-6EF0-4673-B936-F68A5432C58E}" srcId="{34B3637B-55BB-4458-AC14-43DEFA4F0F1B}" destId="{EA472F1E-8882-47D5-BD8D-D86A3172075E}" srcOrd="0" destOrd="0" parTransId="{AFE4D34D-BA8E-4E1A-8AD0-7D00184824AA}" sibTransId="{FAE84E43-5AD6-474C-8201-DC56CEE77BA7}"/>
    <dgm:cxn modelId="{BAF746E9-73FB-4076-A118-D57264FC7150}" type="presOf" srcId="{67A061C8-9746-4401-900F-D473BC56177E}" destId="{1C3777B8-437C-4E8D-886A-67DC73772AD7}" srcOrd="0" destOrd="0" presId="urn:microsoft.com/office/officeart/2016/7/layout/ChevronBlockProcess"/>
    <dgm:cxn modelId="{41539336-B9E2-4A79-8890-B0CE0775F172}" type="presParOf" srcId="{54B3FDFD-D8A8-46E8-9A4B-E3CC029F87C0}" destId="{E8CCF6E5-BFF9-4E71-A690-9D8DB2AF77FA}" srcOrd="0" destOrd="0" presId="urn:microsoft.com/office/officeart/2016/7/layout/ChevronBlockProcess"/>
    <dgm:cxn modelId="{A2AFCA96-FB33-4F91-B46C-EDC34EBEE66E}" type="presParOf" srcId="{E8CCF6E5-BFF9-4E71-A690-9D8DB2AF77FA}" destId="{D08EDBD9-CEFA-46A4-9861-50B75628FE9F}" srcOrd="0" destOrd="0" presId="urn:microsoft.com/office/officeart/2016/7/layout/ChevronBlockProcess"/>
    <dgm:cxn modelId="{924E7071-6006-4A3C-B83C-DE01D1F1A09C}" type="presParOf" srcId="{E8CCF6E5-BFF9-4E71-A690-9D8DB2AF77FA}" destId="{568C8D67-B55F-4E1D-8B80-C9A2FE309285}" srcOrd="1" destOrd="0" presId="urn:microsoft.com/office/officeart/2016/7/layout/ChevronBlockProcess"/>
    <dgm:cxn modelId="{AAAEF82C-D678-4069-A0E5-CD59B1900B54}" type="presParOf" srcId="{54B3FDFD-D8A8-46E8-9A4B-E3CC029F87C0}" destId="{4F932050-6C63-4318-80C4-DDB9AD62DB58}" srcOrd="1" destOrd="0" presId="urn:microsoft.com/office/officeart/2016/7/layout/ChevronBlockProcess"/>
    <dgm:cxn modelId="{76A13888-A03D-40B7-9234-B81510161A04}" type="presParOf" srcId="{54B3FDFD-D8A8-46E8-9A4B-E3CC029F87C0}" destId="{A05D7C8C-F38D-4420-A0F3-95C991E70114}" srcOrd="2" destOrd="0" presId="urn:microsoft.com/office/officeart/2016/7/layout/ChevronBlockProcess"/>
    <dgm:cxn modelId="{E36FF0F5-1DD1-44FA-9E68-523014BD914E}" type="presParOf" srcId="{A05D7C8C-F38D-4420-A0F3-95C991E70114}" destId="{1C3777B8-437C-4E8D-886A-67DC73772AD7}" srcOrd="0" destOrd="0" presId="urn:microsoft.com/office/officeart/2016/7/layout/ChevronBlockProcess"/>
    <dgm:cxn modelId="{512DB8D6-81A9-44EC-8339-1930040FB1B3}" type="presParOf" srcId="{A05D7C8C-F38D-4420-A0F3-95C991E70114}" destId="{1059F888-1563-407C-BFF5-4FA5298F25EC}" srcOrd="1" destOrd="0" presId="urn:microsoft.com/office/officeart/2016/7/layout/ChevronBlockProcess"/>
    <dgm:cxn modelId="{F5DFEE5F-CFD6-433F-938C-E2B6BECDFF91}" type="presParOf" srcId="{54B3FDFD-D8A8-46E8-9A4B-E3CC029F87C0}" destId="{48BEDEDA-6390-4CCE-9E20-5536CB71A3AD}" srcOrd="3" destOrd="0" presId="urn:microsoft.com/office/officeart/2016/7/layout/ChevronBlockProcess"/>
    <dgm:cxn modelId="{46572B7E-FE25-40C2-BA01-444795980E5C}" type="presParOf" srcId="{54B3FDFD-D8A8-46E8-9A4B-E3CC029F87C0}" destId="{0D0DDBCE-5408-498D-A342-18F06E77AF74}" srcOrd="4" destOrd="0" presId="urn:microsoft.com/office/officeart/2016/7/layout/ChevronBlockProcess"/>
    <dgm:cxn modelId="{05F792AF-42F8-4428-93E4-34452B85FE47}" type="presParOf" srcId="{0D0DDBCE-5408-498D-A342-18F06E77AF74}" destId="{E70527E5-9AF9-4B1D-A7E8-B91D6A363527}" srcOrd="0" destOrd="0" presId="urn:microsoft.com/office/officeart/2016/7/layout/ChevronBlockProcess"/>
    <dgm:cxn modelId="{D893DD79-C974-43BE-95FD-314E622ECBF9}" type="presParOf" srcId="{0D0DDBCE-5408-498D-A342-18F06E77AF74}" destId="{354B4F9C-D374-422D-9363-EAC741388A3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DEFA28-ED61-4304-ACD0-A5F1AD464806}" type="doc">
      <dgm:prSet loTypeId="urn:microsoft.com/office/officeart/2016/7/layout/LinearArrowProcessNumbered" loCatId="process" qsTypeId="urn:microsoft.com/office/officeart/2005/8/quickstyle/simple3" qsCatId="simple" csTypeId="urn:microsoft.com/office/officeart/2005/8/colors/colorful2" csCatId="colorful"/>
      <dgm:spPr/>
      <dgm:t>
        <a:bodyPr/>
        <a:lstStyle/>
        <a:p>
          <a:endParaRPr lang="en-US"/>
        </a:p>
      </dgm:t>
    </dgm:pt>
    <dgm:pt modelId="{B7F177A3-9096-4C32-A294-120E377A7823}">
      <dgm:prSet/>
      <dgm:spPr/>
      <dgm:t>
        <a:bodyPr/>
        <a:lstStyle/>
        <a:p>
          <a:r>
            <a:rPr lang="en-US" b="0" i="0" dirty="0"/>
            <a:t>Characterized by pervasive pattern of excessive emotionality and attention-seeking</a:t>
          </a:r>
          <a:endParaRPr lang="en-US" dirty="0"/>
        </a:p>
      </dgm:t>
    </dgm:pt>
    <dgm:pt modelId="{14A552D9-3CBB-42D9-80D8-08B8A23D7FF2}" type="parTrans" cxnId="{E15F26AA-32CA-4D35-B20E-30B5FCEEFDDB}">
      <dgm:prSet/>
      <dgm:spPr/>
      <dgm:t>
        <a:bodyPr/>
        <a:lstStyle/>
        <a:p>
          <a:endParaRPr lang="en-US"/>
        </a:p>
      </dgm:t>
    </dgm:pt>
    <dgm:pt modelId="{6555FB44-370B-4D24-96CB-D82BB525F25F}" type="sibTrans" cxnId="{E15F26AA-32CA-4D35-B20E-30B5FCEEFDDB}">
      <dgm:prSet phldrT="1" phldr="0"/>
      <dgm:spPr/>
      <dgm:t>
        <a:bodyPr/>
        <a:lstStyle/>
        <a:p>
          <a:r>
            <a:rPr lang="en-US" dirty="0"/>
            <a:t>1</a:t>
          </a:r>
        </a:p>
      </dgm:t>
    </dgm:pt>
    <dgm:pt modelId="{733ED0D9-8CB9-4CD5-99B3-CA668B703C72}">
      <dgm:prSet/>
      <dgm:spPr/>
      <dgm:t>
        <a:bodyPr/>
        <a:lstStyle/>
        <a:p>
          <a:r>
            <a:rPr lang="en-US" b="0" i="0" dirty="0"/>
            <a:t>Intensely </a:t>
          </a:r>
          <a:r>
            <a:rPr lang="en-US" b="1" i="0" dirty="0"/>
            <a:t>dramatic</a:t>
          </a:r>
          <a:r>
            <a:rPr lang="en-US" b="0" i="0" dirty="0"/>
            <a:t> emotions and behaviors</a:t>
          </a:r>
          <a:endParaRPr lang="en-US" dirty="0"/>
        </a:p>
      </dgm:t>
    </dgm:pt>
    <dgm:pt modelId="{E2DB872F-50ED-4167-BE5A-B1E11233739D}" type="parTrans" cxnId="{56DFB93C-9E72-4FFB-95D1-8D808E0BB41F}">
      <dgm:prSet/>
      <dgm:spPr/>
      <dgm:t>
        <a:bodyPr/>
        <a:lstStyle/>
        <a:p>
          <a:endParaRPr lang="en-US"/>
        </a:p>
      </dgm:t>
    </dgm:pt>
    <dgm:pt modelId="{8E0E693E-2B9F-4DCD-A782-4106A3FC9D9E}" type="sibTrans" cxnId="{56DFB93C-9E72-4FFB-95D1-8D808E0BB41F}">
      <dgm:prSet/>
      <dgm:spPr/>
      <dgm:t>
        <a:bodyPr/>
        <a:lstStyle/>
        <a:p>
          <a:endParaRPr lang="en-US"/>
        </a:p>
      </dgm:t>
    </dgm:pt>
    <dgm:pt modelId="{FB08722D-422E-433B-8A3E-0B8192B2ADFD}">
      <dgm:prSet/>
      <dgm:spPr/>
      <dgm:t>
        <a:bodyPr/>
        <a:lstStyle/>
        <a:p>
          <a:r>
            <a:rPr lang="en-US" b="0" i="0" dirty="0"/>
            <a:t>Superficially charming and warm</a:t>
          </a:r>
          <a:endParaRPr lang="en-US" dirty="0"/>
        </a:p>
      </dgm:t>
    </dgm:pt>
    <dgm:pt modelId="{3E3718E1-4F3B-4CD4-8D0E-07140C07ED15}" type="parTrans" cxnId="{7A36AEFA-6B23-4EEA-9C65-BDC49248E30F}">
      <dgm:prSet/>
      <dgm:spPr/>
      <dgm:t>
        <a:bodyPr/>
        <a:lstStyle/>
        <a:p>
          <a:endParaRPr lang="en-US"/>
        </a:p>
      </dgm:t>
    </dgm:pt>
    <dgm:pt modelId="{A0A7A6DF-6509-493A-B9E1-CF8206FB85B3}" type="sibTrans" cxnId="{7A36AEFA-6B23-4EEA-9C65-BDC49248E30F}">
      <dgm:prSet/>
      <dgm:spPr/>
      <dgm:t>
        <a:bodyPr/>
        <a:lstStyle/>
        <a:p>
          <a:endParaRPr lang="en-US"/>
        </a:p>
      </dgm:t>
    </dgm:pt>
    <dgm:pt modelId="{A85C6314-2B39-4066-9995-41EB93E7A12B}">
      <dgm:prSet/>
      <dgm:spPr/>
      <dgm:t>
        <a:bodyPr/>
        <a:lstStyle/>
        <a:p>
          <a:r>
            <a:rPr lang="en-US" b="1" i="0" dirty="0"/>
            <a:t>Shallow </a:t>
          </a:r>
          <a:r>
            <a:rPr lang="en-US" b="0" i="0" dirty="0"/>
            <a:t>and self-centered</a:t>
          </a:r>
          <a:endParaRPr lang="en-US" dirty="0"/>
        </a:p>
      </dgm:t>
    </dgm:pt>
    <dgm:pt modelId="{CCFEC3F4-2D81-4354-8A2A-3106BCE58644}" type="parTrans" cxnId="{ED9C5B0D-7A43-413D-8C52-9DF1AAC95A91}">
      <dgm:prSet/>
      <dgm:spPr/>
      <dgm:t>
        <a:bodyPr/>
        <a:lstStyle/>
        <a:p>
          <a:endParaRPr lang="en-US"/>
        </a:p>
      </dgm:t>
    </dgm:pt>
    <dgm:pt modelId="{59E17F7A-AB81-46F6-85A9-DDC17EE44F3E}" type="sibTrans" cxnId="{ED9C5B0D-7A43-413D-8C52-9DF1AAC95A91}">
      <dgm:prSet/>
      <dgm:spPr/>
      <dgm:t>
        <a:bodyPr/>
        <a:lstStyle/>
        <a:p>
          <a:endParaRPr lang="en-US"/>
        </a:p>
      </dgm:t>
    </dgm:pt>
    <dgm:pt modelId="{1E709C02-C985-478B-AEAD-2ABBD2330727}">
      <dgm:prSet/>
      <dgm:spPr/>
      <dgm:t>
        <a:bodyPr/>
        <a:lstStyle/>
        <a:p>
          <a:r>
            <a:rPr lang="en-US" b="0" i="0" dirty="0"/>
            <a:t>Prevalence may be </a:t>
          </a:r>
          <a:r>
            <a:rPr lang="en-US" b="1" i="0" dirty="0"/>
            <a:t>0.4 to 1.8 percent</a:t>
          </a:r>
          <a:endParaRPr lang="en-US" dirty="0"/>
        </a:p>
      </dgm:t>
    </dgm:pt>
    <dgm:pt modelId="{531FAFD2-2BD0-48C4-B570-42F3FF4F3773}" type="parTrans" cxnId="{F9404EDE-C9AF-424E-B9F5-0A4D5BA6F9A1}">
      <dgm:prSet/>
      <dgm:spPr/>
      <dgm:t>
        <a:bodyPr/>
        <a:lstStyle/>
        <a:p>
          <a:endParaRPr lang="en-US"/>
        </a:p>
      </dgm:t>
    </dgm:pt>
    <dgm:pt modelId="{37A6F9BE-64E0-449D-9069-A741E85ECF1B}" type="sibTrans" cxnId="{F9404EDE-C9AF-424E-B9F5-0A4D5BA6F9A1}">
      <dgm:prSet phldrT="2" phldr="0"/>
      <dgm:spPr/>
      <dgm:t>
        <a:bodyPr/>
        <a:lstStyle/>
        <a:p>
          <a:r>
            <a:rPr lang="en-US" dirty="0"/>
            <a:t>2</a:t>
          </a:r>
        </a:p>
      </dgm:t>
    </dgm:pt>
    <dgm:pt modelId="{BEFF666E-BF07-4236-9E42-977296D189FD}">
      <dgm:prSet/>
      <dgm:spPr/>
      <dgm:t>
        <a:bodyPr/>
        <a:lstStyle/>
        <a:p>
          <a:r>
            <a:rPr lang="en-US" b="0" i="0" dirty="0"/>
            <a:t>Diagnosed more often in females</a:t>
          </a:r>
          <a:endParaRPr lang="en-US" dirty="0"/>
        </a:p>
      </dgm:t>
    </dgm:pt>
    <dgm:pt modelId="{BBEA5950-6BD9-41FA-B642-C5EA9C59CFE8}" type="parTrans" cxnId="{D16E371A-42F0-4D8B-BD33-0483AC9E05C1}">
      <dgm:prSet/>
      <dgm:spPr/>
      <dgm:t>
        <a:bodyPr/>
        <a:lstStyle/>
        <a:p>
          <a:endParaRPr lang="en-US"/>
        </a:p>
      </dgm:t>
    </dgm:pt>
    <dgm:pt modelId="{C88406F6-FFB7-4CDF-9E12-2A4D3011BDD8}" type="sibTrans" cxnId="{D16E371A-42F0-4D8B-BD33-0483AC9E05C1}">
      <dgm:prSet phldrT="3" phldr="0"/>
      <dgm:spPr/>
      <dgm:t>
        <a:bodyPr/>
        <a:lstStyle/>
        <a:p>
          <a:r>
            <a:rPr lang="en-US" dirty="0"/>
            <a:t>3</a:t>
          </a:r>
        </a:p>
      </dgm:t>
    </dgm:pt>
    <dgm:pt modelId="{68E8A9B3-96E0-49BE-B437-F9103319C5A5}">
      <dgm:prSet/>
      <dgm:spPr/>
      <dgm:t>
        <a:bodyPr/>
        <a:lstStyle/>
        <a:p>
          <a:r>
            <a:rPr lang="en-US" b="0" i="0" dirty="0"/>
            <a:t>In clinical settings</a:t>
          </a:r>
          <a:endParaRPr lang="en-US" dirty="0"/>
        </a:p>
      </dgm:t>
    </dgm:pt>
    <dgm:pt modelId="{2F799160-1C34-4BA5-AF82-1AAB4BD5261B}" type="parTrans" cxnId="{150784F1-E8B9-4D0E-BDA8-4D5D4A733DD8}">
      <dgm:prSet/>
      <dgm:spPr/>
      <dgm:t>
        <a:bodyPr/>
        <a:lstStyle/>
        <a:p>
          <a:endParaRPr lang="en-US"/>
        </a:p>
      </dgm:t>
    </dgm:pt>
    <dgm:pt modelId="{F41AFB15-50C3-4F8A-9AF6-4033C142E2AC}" type="sibTrans" cxnId="{150784F1-E8B9-4D0E-BDA8-4D5D4A733DD8}">
      <dgm:prSet/>
      <dgm:spPr/>
      <dgm:t>
        <a:bodyPr/>
        <a:lstStyle/>
        <a:p>
          <a:endParaRPr lang="en-US"/>
        </a:p>
      </dgm:t>
    </dgm:pt>
    <dgm:pt modelId="{713B626E-3BC7-4400-8FB9-0CE15626CAA5}" type="pres">
      <dgm:prSet presAssocID="{33DEFA28-ED61-4304-ACD0-A5F1AD464806}" presName="linearFlow" presStyleCnt="0">
        <dgm:presLayoutVars>
          <dgm:dir/>
          <dgm:animLvl val="lvl"/>
          <dgm:resizeHandles val="exact"/>
        </dgm:presLayoutVars>
      </dgm:prSet>
      <dgm:spPr/>
    </dgm:pt>
    <dgm:pt modelId="{7661E953-74DB-4E6D-BCA0-94B248B5339F}" type="pres">
      <dgm:prSet presAssocID="{B7F177A3-9096-4C32-A294-120E377A7823}" presName="compositeNode" presStyleCnt="0"/>
      <dgm:spPr/>
    </dgm:pt>
    <dgm:pt modelId="{21F47594-EBE0-4B2F-BF6F-43DF20FDBC59}" type="pres">
      <dgm:prSet presAssocID="{B7F177A3-9096-4C32-A294-120E377A7823}" presName="parTx" presStyleLbl="node1" presStyleIdx="0" presStyleCnt="0">
        <dgm:presLayoutVars>
          <dgm:chMax val="0"/>
          <dgm:chPref val="0"/>
          <dgm:bulletEnabled val="1"/>
        </dgm:presLayoutVars>
      </dgm:prSet>
      <dgm:spPr/>
    </dgm:pt>
    <dgm:pt modelId="{8B6921F8-DBDA-4955-9CE4-13F5FBD64B3D}" type="pres">
      <dgm:prSet presAssocID="{B7F177A3-9096-4C32-A294-120E377A7823}" presName="parSh" presStyleCnt="0"/>
      <dgm:spPr/>
    </dgm:pt>
    <dgm:pt modelId="{B1D8D184-C4D2-4E9E-824A-AC4EE24AB361}" type="pres">
      <dgm:prSet presAssocID="{B7F177A3-9096-4C32-A294-120E377A7823}" presName="lineNode" presStyleLbl="alignAccFollowNode1" presStyleIdx="0" presStyleCnt="9"/>
      <dgm:spPr/>
    </dgm:pt>
    <dgm:pt modelId="{74B72564-9ECB-45E7-B4B7-538079D391A3}" type="pres">
      <dgm:prSet presAssocID="{B7F177A3-9096-4C32-A294-120E377A7823}" presName="lineArrowNode" presStyleLbl="alignAccFollowNode1" presStyleIdx="1" presStyleCnt="9"/>
      <dgm:spPr/>
    </dgm:pt>
    <dgm:pt modelId="{E2740A64-ACAD-4418-9D87-41DE623919E1}" type="pres">
      <dgm:prSet presAssocID="{6555FB44-370B-4D24-96CB-D82BB525F25F}" presName="sibTransNodeCircle" presStyleLbl="alignNode1" presStyleIdx="0" presStyleCnt="3">
        <dgm:presLayoutVars>
          <dgm:chMax val="0"/>
          <dgm:bulletEnabled/>
        </dgm:presLayoutVars>
      </dgm:prSet>
      <dgm:spPr/>
    </dgm:pt>
    <dgm:pt modelId="{ED0DF734-68B9-4EF6-A476-F62906F0F212}" type="pres">
      <dgm:prSet presAssocID="{6555FB44-370B-4D24-96CB-D82BB525F25F}" presName="spacerBetweenCircleAndCallout" presStyleCnt="0">
        <dgm:presLayoutVars/>
      </dgm:prSet>
      <dgm:spPr/>
    </dgm:pt>
    <dgm:pt modelId="{81634D34-385F-4E55-99BA-B9D909FC0416}" type="pres">
      <dgm:prSet presAssocID="{B7F177A3-9096-4C32-A294-120E377A7823}" presName="nodeText" presStyleLbl="alignAccFollowNode1" presStyleIdx="2" presStyleCnt="9">
        <dgm:presLayoutVars>
          <dgm:bulletEnabled val="1"/>
        </dgm:presLayoutVars>
      </dgm:prSet>
      <dgm:spPr/>
    </dgm:pt>
    <dgm:pt modelId="{85020C70-7998-421C-A2A6-F75BFD0E155D}" type="pres">
      <dgm:prSet presAssocID="{6555FB44-370B-4D24-96CB-D82BB525F25F}" presName="sibTransComposite" presStyleCnt="0"/>
      <dgm:spPr/>
    </dgm:pt>
    <dgm:pt modelId="{57F584B7-BEC6-4198-A317-96C421899914}" type="pres">
      <dgm:prSet presAssocID="{1E709C02-C985-478B-AEAD-2ABBD2330727}" presName="compositeNode" presStyleCnt="0"/>
      <dgm:spPr/>
    </dgm:pt>
    <dgm:pt modelId="{834C4261-79FB-433F-8C92-361826C23474}" type="pres">
      <dgm:prSet presAssocID="{1E709C02-C985-478B-AEAD-2ABBD2330727}" presName="parTx" presStyleLbl="node1" presStyleIdx="0" presStyleCnt="0">
        <dgm:presLayoutVars>
          <dgm:chMax val="0"/>
          <dgm:chPref val="0"/>
          <dgm:bulletEnabled val="1"/>
        </dgm:presLayoutVars>
      </dgm:prSet>
      <dgm:spPr/>
    </dgm:pt>
    <dgm:pt modelId="{20D3557A-5B38-4716-840C-FF82075D6FA5}" type="pres">
      <dgm:prSet presAssocID="{1E709C02-C985-478B-AEAD-2ABBD2330727}" presName="parSh" presStyleCnt="0"/>
      <dgm:spPr/>
    </dgm:pt>
    <dgm:pt modelId="{20A1283A-B6F6-4754-9E2F-CAA3288896D9}" type="pres">
      <dgm:prSet presAssocID="{1E709C02-C985-478B-AEAD-2ABBD2330727}" presName="lineNode" presStyleLbl="alignAccFollowNode1" presStyleIdx="3" presStyleCnt="9"/>
      <dgm:spPr/>
    </dgm:pt>
    <dgm:pt modelId="{465DA88A-C617-46A4-B11C-3E967DEAAE89}" type="pres">
      <dgm:prSet presAssocID="{1E709C02-C985-478B-AEAD-2ABBD2330727}" presName="lineArrowNode" presStyleLbl="alignAccFollowNode1" presStyleIdx="4" presStyleCnt="9"/>
      <dgm:spPr/>
    </dgm:pt>
    <dgm:pt modelId="{3CC25777-3D14-40E7-80DB-9A82C666E5A4}" type="pres">
      <dgm:prSet presAssocID="{37A6F9BE-64E0-449D-9069-A741E85ECF1B}" presName="sibTransNodeCircle" presStyleLbl="alignNode1" presStyleIdx="1" presStyleCnt="3">
        <dgm:presLayoutVars>
          <dgm:chMax val="0"/>
          <dgm:bulletEnabled/>
        </dgm:presLayoutVars>
      </dgm:prSet>
      <dgm:spPr/>
    </dgm:pt>
    <dgm:pt modelId="{AF7333A7-B555-439C-878E-4B9CBBE19A19}" type="pres">
      <dgm:prSet presAssocID="{37A6F9BE-64E0-449D-9069-A741E85ECF1B}" presName="spacerBetweenCircleAndCallout" presStyleCnt="0">
        <dgm:presLayoutVars/>
      </dgm:prSet>
      <dgm:spPr/>
    </dgm:pt>
    <dgm:pt modelId="{65F0AF54-2818-4F63-B734-AD43CB105EB2}" type="pres">
      <dgm:prSet presAssocID="{1E709C02-C985-478B-AEAD-2ABBD2330727}" presName="nodeText" presStyleLbl="alignAccFollowNode1" presStyleIdx="5" presStyleCnt="9">
        <dgm:presLayoutVars>
          <dgm:bulletEnabled val="1"/>
        </dgm:presLayoutVars>
      </dgm:prSet>
      <dgm:spPr/>
    </dgm:pt>
    <dgm:pt modelId="{08884C3C-167D-4D32-B2FD-B13CB99DDC2B}" type="pres">
      <dgm:prSet presAssocID="{37A6F9BE-64E0-449D-9069-A741E85ECF1B}" presName="sibTransComposite" presStyleCnt="0"/>
      <dgm:spPr/>
    </dgm:pt>
    <dgm:pt modelId="{671404A9-5201-43D3-A96A-D108CA23C742}" type="pres">
      <dgm:prSet presAssocID="{BEFF666E-BF07-4236-9E42-977296D189FD}" presName="compositeNode" presStyleCnt="0"/>
      <dgm:spPr/>
    </dgm:pt>
    <dgm:pt modelId="{E32CFDD9-23C2-429A-92F0-33B0441FF4BA}" type="pres">
      <dgm:prSet presAssocID="{BEFF666E-BF07-4236-9E42-977296D189FD}" presName="parTx" presStyleLbl="node1" presStyleIdx="0" presStyleCnt="0">
        <dgm:presLayoutVars>
          <dgm:chMax val="0"/>
          <dgm:chPref val="0"/>
          <dgm:bulletEnabled val="1"/>
        </dgm:presLayoutVars>
      </dgm:prSet>
      <dgm:spPr/>
    </dgm:pt>
    <dgm:pt modelId="{8D282263-E9E0-4290-8C8A-B6DEA9358AC5}" type="pres">
      <dgm:prSet presAssocID="{BEFF666E-BF07-4236-9E42-977296D189FD}" presName="parSh" presStyleCnt="0"/>
      <dgm:spPr/>
    </dgm:pt>
    <dgm:pt modelId="{8541E3FC-C863-412B-A87F-268A045C4037}" type="pres">
      <dgm:prSet presAssocID="{BEFF666E-BF07-4236-9E42-977296D189FD}" presName="lineNode" presStyleLbl="alignAccFollowNode1" presStyleIdx="6" presStyleCnt="9"/>
      <dgm:spPr/>
    </dgm:pt>
    <dgm:pt modelId="{6CF030E8-CEA5-4F87-9B1A-BE93F1F90122}" type="pres">
      <dgm:prSet presAssocID="{BEFF666E-BF07-4236-9E42-977296D189FD}" presName="lineArrowNode" presStyleLbl="alignAccFollowNode1" presStyleIdx="7" presStyleCnt="9"/>
      <dgm:spPr/>
    </dgm:pt>
    <dgm:pt modelId="{FE9A3CD8-E6CA-4317-8BD2-5CE060FF854A}" type="pres">
      <dgm:prSet presAssocID="{C88406F6-FFB7-4CDF-9E12-2A4D3011BDD8}" presName="sibTransNodeCircle" presStyleLbl="alignNode1" presStyleIdx="2" presStyleCnt="3">
        <dgm:presLayoutVars>
          <dgm:chMax val="0"/>
          <dgm:bulletEnabled/>
        </dgm:presLayoutVars>
      </dgm:prSet>
      <dgm:spPr/>
    </dgm:pt>
    <dgm:pt modelId="{BE533D29-CA10-4FE4-A9D3-E02AA8B5EBED}" type="pres">
      <dgm:prSet presAssocID="{C88406F6-FFB7-4CDF-9E12-2A4D3011BDD8}" presName="spacerBetweenCircleAndCallout" presStyleCnt="0">
        <dgm:presLayoutVars/>
      </dgm:prSet>
      <dgm:spPr/>
    </dgm:pt>
    <dgm:pt modelId="{5EC75F01-53EE-4EC7-B2B0-E9F7B712CA9A}" type="pres">
      <dgm:prSet presAssocID="{BEFF666E-BF07-4236-9E42-977296D189FD}" presName="nodeText" presStyleLbl="alignAccFollowNode1" presStyleIdx="8" presStyleCnt="9">
        <dgm:presLayoutVars>
          <dgm:bulletEnabled val="1"/>
        </dgm:presLayoutVars>
      </dgm:prSet>
      <dgm:spPr/>
    </dgm:pt>
  </dgm:ptLst>
  <dgm:cxnLst>
    <dgm:cxn modelId="{605E6803-543B-4811-B68E-12F32E7A14EE}" type="presOf" srcId="{733ED0D9-8CB9-4CD5-99B3-CA668B703C72}" destId="{81634D34-385F-4E55-99BA-B9D909FC0416}" srcOrd="0" destOrd="1" presId="urn:microsoft.com/office/officeart/2016/7/layout/LinearArrowProcessNumbered"/>
    <dgm:cxn modelId="{5C3EB60C-BC24-45E2-945F-5F514574C5B6}" type="presOf" srcId="{6555FB44-370B-4D24-96CB-D82BB525F25F}" destId="{E2740A64-ACAD-4418-9D87-41DE623919E1}" srcOrd="0" destOrd="0" presId="urn:microsoft.com/office/officeart/2016/7/layout/LinearArrowProcessNumbered"/>
    <dgm:cxn modelId="{ED9C5B0D-7A43-413D-8C52-9DF1AAC95A91}" srcId="{B7F177A3-9096-4C32-A294-120E377A7823}" destId="{A85C6314-2B39-4066-9995-41EB93E7A12B}" srcOrd="2" destOrd="0" parTransId="{CCFEC3F4-2D81-4354-8A2A-3106BCE58644}" sibTransId="{59E17F7A-AB81-46F6-85A9-DDC17EE44F3E}"/>
    <dgm:cxn modelId="{D16E371A-42F0-4D8B-BD33-0483AC9E05C1}" srcId="{33DEFA28-ED61-4304-ACD0-A5F1AD464806}" destId="{BEFF666E-BF07-4236-9E42-977296D189FD}" srcOrd="2" destOrd="0" parTransId="{BBEA5950-6BD9-41FA-B642-C5EA9C59CFE8}" sibTransId="{C88406F6-FFB7-4CDF-9E12-2A4D3011BDD8}"/>
    <dgm:cxn modelId="{5B26F322-3893-47A4-B818-7EDBBCBEFBC9}" type="presOf" srcId="{A85C6314-2B39-4066-9995-41EB93E7A12B}" destId="{81634D34-385F-4E55-99BA-B9D909FC0416}" srcOrd="0" destOrd="3" presId="urn:microsoft.com/office/officeart/2016/7/layout/LinearArrowProcessNumbered"/>
    <dgm:cxn modelId="{2AB73A24-500D-4CFB-9AA8-88C0B0C71803}" type="presOf" srcId="{37A6F9BE-64E0-449D-9069-A741E85ECF1B}" destId="{3CC25777-3D14-40E7-80DB-9A82C666E5A4}" srcOrd="0" destOrd="0" presId="urn:microsoft.com/office/officeart/2016/7/layout/LinearArrowProcessNumbered"/>
    <dgm:cxn modelId="{56DFB93C-9E72-4FFB-95D1-8D808E0BB41F}" srcId="{B7F177A3-9096-4C32-A294-120E377A7823}" destId="{733ED0D9-8CB9-4CD5-99B3-CA668B703C72}" srcOrd="0" destOrd="0" parTransId="{E2DB872F-50ED-4167-BE5A-B1E11233739D}" sibTransId="{8E0E693E-2B9F-4DCD-A782-4106A3FC9D9E}"/>
    <dgm:cxn modelId="{60D16D6D-42F2-4B85-95F5-CD0DD2C75F1F}" type="presOf" srcId="{FB08722D-422E-433B-8A3E-0B8192B2ADFD}" destId="{81634D34-385F-4E55-99BA-B9D909FC0416}" srcOrd="0" destOrd="2" presId="urn:microsoft.com/office/officeart/2016/7/layout/LinearArrowProcessNumbered"/>
    <dgm:cxn modelId="{59807E7F-DD04-4588-88B8-D18E9096436E}" type="presOf" srcId="{C88406F6-FFB7-4CDF-9E12-2A4D3011BDD8}" destId="{FE9A3CD8-E6CA-4317-8BD2-5CE060FF854A}" srcOrd="0" destOrd="0" presId="urn:microsoft.com/office/officeart/2016/7/layout/LinearArrowProcessNumbered"/>
    <dgm:cxn modelId="{E15F26AA-32CA-4D35-B20E-30B5FCEEFDDB}" srcId="{33DEFA28-ED61-4304-ACD0-A5F1AD464806}" destId="{B7F177A3-9096-4C32-A294-120E377A7823}" srcOrd="0" destOrd="0" parTransId="{14A552D9-3CBB-42D9-80D8-08B8A23D7FF2}" sibTransId="{6555FB44-370B-4D24-96CB-D82BB525F25F}"/>
    <dgm:cxn modelId="{8E51A3B9-CD6D-4A22-B71C-22838F0994E4}" type="presOf" srcId="{BEFF666E-BF07-4236-9E42-977296D189FD}" destId="{5EC75F01-53EE-4EC7-B2B0-E9F7B712CA9A}" srcOrd="0" destOrd="0" presId="urn:microsoft.com/office/officeart/2016/7/layout/LinearArrowProcessNumbered"/>
    <dgm:cxn modelId="{AFE7FED7-F28B-4A80-8B09-8B127ECCCB27}" type="presOf" srcId="{68E8A9B3-96E0-49BE-B437-F9103319C5A5}" destId="{5EC75F01-53EE-4EC7-B2B0-E9F7B712CA9A}" srcOrd="0" destOrd="1" presId="urn:microsoft.com/office/officeart/2016/7/layout/LinearArrowProcessNumbered"/>
    <dgm:cxn modelId="{F9404EDE-C9AF-424E-B9F5-0A4D5BA6F9A1}" srcId="{33DEFA28-ED61-4304-ACD0-A5F1AD464806}" destId="{1E709C02-C985-478B-AEAD-2ABBD2330727}" srcOrd="1" destOrd="0" parTransId="{531FAFD2-2BD0-48C4-B570-42F3FF4F3773}" sibTransId="{37A6F9BE-64E0-449D-9069-A741E85ECF1B}"/>
    <dgm:cxn modelId="{313295ED-FCCE-4547-812E-AF8530DC4BA0}" type="presOf" srcId="{1E709C02-C985-478B-AEAD-2ABBD2330727}" destId="{65F0AF54-2818-4F63-B734-AD43CB105EB2}" srcOrd="0" destOrd="0" presId="urn:microsoft.com/office/officeart/2016/7/layout/LinearArrowProcessNumbered"/>
    <dgm:cxn modelId="{150784F1-E8B9-4D0E-BDA8-4D5D4A733DD8}" srcId="{BEFF666E-BF07-4236-9E42-977296D189FD}" destId="{68E8A9B3-96E0-49BE-B437-F9103319C5A5}" srcOrd="0" destOrd="0" parTransId="{2F799160-1C34-4BA5-AF82-1AAB4BD5261B}" sibTransId="{F41AFB15-50C3-4F8A-9AF6-4033C142E2AC}"/>
    <dgm:cxn modelId="{87068AF3-E7DD-4718-B37D-9AC1B03FEE52}" type="presOf" srcId="{B7F177A3-9096-4C32-A294-120E377A7823}" destId="{81634D34-385F-4E55-99BA-B9D909FC0416}" srcOrd="0" destOrd="0" presId="urn:microsoft.com/office/officeart/2016/7/layout/LinearArrowProcessNumbered"/>
    <dgm:cxn modelId="{7A36AEFA-6B23-4EEA-9C65-BDC49248E30F}" srcId="{B7F177A3-9096-4C32-A294-120E377A7823}" destId="{FB08722D-422E-433B-8A3E-0B8192B2ADFD}" srcOrd="1" destOrd="0" parTransId="{3E3718E1-4F3B-4CD4-8D0E-07140C07ED15}" sibTransId="{A0A7A6DF-6509-493A-B9E1-CF8206FB85B3}"/>
    <dgm:cxn modelId="{60722CFB-963F-45F0-98F3-A5A593CB48FF}" type="presOf" srcId="{33DEFA28-ED61-4304-ACD0-A5F1AD464806}" destId="{713B626E-3BC7-4400-8FB9-0CE15626CAA5}" srcOrd="0" destOrd="0" presId="urn:microsoft.com/office/officeart/2016/7/layout/LinearArrowProcessNumbered"/>
    <dgm:cxn modelId="{25791D05-58C6-496F-9B9A-F444507664E6}" type="presParOf" srcId="{713B626E-3BC7-4400-8FB9-0CE15626CAA5}" destId="{7661E953-74DB-4E6D-BCA0-94B248B5339F}" srcOrd="0" destOrd="0" presId="urn:microsoft.com/office/officeart/2016/7/layout/LinearArrowProcessNumbered"/>
    <dgm:cxn modelId="{86163659-F3B3-4181-A9C9-B6480FECA30D}" type="presParOf" srcId="{7661E953-74DB-4E6D-BCA0-94B248B5339F}" destId="{21F47594-EBE0-4B2F-BF6F-43DF20FDBC59}" srcOrd="0" destOrd="0" presId="urn:microsoft.com/office/officeart/2016/7/layout/LinearArrowProcessNumbered"/>
    <dgm:cxn modelId="{92B29F0B-31B0-48AF-8318-6689119C681E}" type="presParOf" srcId="{7661E953-74DB-4E6D-BCA0-94B248B5339F}" destId="{8B6921F8-DBDA-4955-9CE4-13F5FBD64B3D}" srcOrd="1" destOrd="0" presId="urn:microsoft.com/office/officeart/2016/7/layout/LinearArrowProcessNumbered"/>
    <dgm:cxn modelId="{2932C90C-184B-4230-823B-0CD899FDC266}" type="presParOf" srcId="{8B6921F8-DBDA-4955-9CE4-13F5FBD64B3D}" destId="{B1D8D184-C4D2-4E9E-824A-AC4EE24AB361}" srcOrd="0" destOrd="0" presId="urn:microsoft.com/office/officeart/2016/7/layout/LinearArrowProcessNumbered"/>
    <dgm:cxn modelId="{2CF6C655-ADA1-47F2-A727-9CD0622DFE40}" type="presParOf" srcId="{8B6921F8-DBDA-4955-9CE4-13F5FBD64B3D}" destId="{74B72564-9ECB-45E7-B4B7-538079D391A3}" srcOrd="1" destOrd="0" presId="urn:microsoft.com/office/officeart/2016/7/layout/LinearArrowProcessNumbered"/>
    <dgm:cxn modelId="{3562BB62-E41D-4564-9B1C-84E8BBCD3451}" type="presParOf" srcId="{8B6921F8-DBDA-4955-9CE4-13F5FBD64B3D}" destId="{E2740A64-ACAD-4418-9D87-41DE623919E1}" srcOrd="2" destOrd="0" presId="urn:microsoft.com/office/officeart/2016/7/layout/LinearArrowProcessNumbered"/>
    <dgm:cxn modelId="{09D5EAAF-1D51-42AD-BAAE-FECD3AF35A7A}" type="presParOf" srcId="{8B6921F8-DBDA-4955-9CE4-13F5FBD64B3D}" destId="{ED0DF734-68B9-4EF6-A476-F62906F0F212}" srcOrd="3" destOrd="0" presId="urn:microsoft.com/office/officeart/2016/7/layout/LinearArrowProcessNumbered"/>
    <dgm:cxn modelId="{70E4ECCE-1BE8-4A80-9AF4-E9CA1FB4D09A}" type="presParOf" srcId="{7661E953-74DB-4E6D-BCA0-94B248B5339F}" destId="{81634D34-385F-4E55-99BA-B9D909FC0416}" srcOrd="2" destOrd="0" presId="urn:microsoft.com/office/officeart/2016/7/layout/LinearArrowProcessNumbered"/>
    <dgm:cxn modelId="{E21E3571-7670-43EC-9C8A-4A7533759B2B}" type="presParOf" srcId="{713B626E-3BC7-4400-8FB9-0CE15626CAA5}" destId="{85020C70-7998-421C-A2A6-F75BFD0E155D}" srcOrd="1" destOrd="0" presId="urn:microsoft.com/office/officeart/2016/7/layout/LinearArrowProcessNumbered"/>
    <dgm:cxn modelId="{F9A74120-D082-400C-A873-628C203848D1}" type="presParOf" srcId="{713B626E-3BC7-4400-8FB9-0CE15626CAA5}" destId="{57F584B7-BEC6-4198-A317-96C421899914}" srcOrd="2" destOrd="0" presId="urn:microsoft.com/office/officeart/2016/7/layout/LinearArrowProcessNumbered"/>
    <dgm:cxn modelId="{86BA6BD1-D8DC-43C9-B4E6-8763DF389068}" type="presParOf" srcId="{57F584B7-BEC6-4198-A317-96C421899914}" destId="{834C4261-79FB-433F-8C92-361826C23474}" srcOrd="0" destOrd="0" presId="urn:microsoft.com/office/officeart/2016/7/layout/LinearArrowProcessNumbered"/>
    <dgm:cxn modelId="{D2B83597-CF30-4E8B-98A4-D36BD7A5D645}" type="presParOf" srcId="{57F584B7-BEC6-4198-A317-96C421899914}" destId="{20D3557A-5B38-4716-840C-FF82075D6FA5}" srcOrd="1" destOrd="0" presId="urn:microsoft.com/office/officeart/2016/7/layout/LinearArrowProcessNumbered"/>
    <dgm:cxn modelId="{4371472B-FC93-4FC3-9E04-A7472EB106E4}" type="presParOf" srcId="{20D3557A-5B38-4716-840C-FF82075D6FA5}" destId="{20A1283A-B6F6-4754-9E2F-CAA3288896D9}" srcOrd="0" destOrd="0" presId="urn:microsoft.com/office/officeart/2016/7/layout/LinearArrowProcessNumbered"/>
    <dgm:cxn modelId="{CB5395B8-B33A-4374-8F0D-606449DF422C}" type="presParOf" srcId="{20D3557A-5B38-4716-840C-FF82075D6FA5}" destId="{465DA88A-C617-46A4-B11C-3E967DEAAE89}" srcOrd="1" destOrd="0" presId="urn:microsoft.com/office/officeart/2016/7/layout/LinearArrowProcessNumbered"/>
    <dgm:cxn modelId="{1C394AFD-9CDF-4C55-AC05-957624FC8E3A}" type="presParOf" srcId="{20D3557A-5B38-4716-840C-FF82075D6FA5}" destId="{3CC25777-3D14-40E7-80DB-9A82C666E5A4}" srcOrd="2" destOrd="0" presId="urn:microsoft.com/office/officeart/2016/7/layout/LinearArrowProcessNumbered"/>
    <dgm:cxn modelId="{FC2E9292-ADB2-4B53-BF39-37073109E0AE}" type="presParOf" srcId="{20D3557A-5B38-4716-840C-FF82075D6FA5}" destId="{AF7333A7-B555-439C-878E-4B9CBBE19A19}" srcOrd="3" destOrd="0" presId="urn:microsoft.com/office/officeart/2016/7/layout/LinearArrowProcessNumbered"/>
    <dgm:cxn modelId="{8227A9DE-F5A7-4C97-94BA-0A34ADA911AF}" type="presParOf" srcId="{57F584B7-BEC6-4198-A317-96C421899914}" destId="{65F0AF54-2818-4F63-B734-AD43CB105EB2}" srcOrd="2" destOrd="0" presId="urn:microsoft.com/office/officeart/2016/7/layout/LinearArrowProcessNumbered"/>
    <dgm:cxn modelId="{D596FBF1-EF28-472E-BE07-D28C66B794EB}" type="presParOf" srcId="{713B626E-3BC7-4400-8FB9-0CE15626CAA5}" destId="{08884C3C-167D-4D32-B2FD-B13CB99DDC2B}" srcOrd="3" destOrd="0" presId="urn:microsoft.com/office/officeart/2016/7/layout/LinearArrowProcessNumbered"/>
    <dgm:cxn modelId="{11A829C0-11F8-4EE1-A959-2701896A88CA}" type="presParOf" srcId="{713B626E-3BC7-4400-8FB9-0CE15626CAA5}" destId="{671404A9-5201-43D3-A96A-D108CA23C742}" srcOrd="4" destOrd="0" presId="urn:microsoft.com/office/officeart/2016/7/layout/LinearArrowProcessNumbered"/>
    <dgm:cxn modelId="{A55135D4-0024-4FE4-990A-DF569451438F}" type="presParOf" srcId="{671404A9-5201-43D3-A96A-D108CA23C742}" destId="{E32CFDD9-23C2-429A-92F0-33B0441FF4BA}" srcOrd="0" destOrd="0" presId="urn:microsoft.com/office/officeart/2016/7/layout/LinearArrowProcessNumbered"/>
    <dgm:cxn modelId="{13D866A6-642C-46C7-B636-A3AB2F617F3E}" type="presParOf" srcId="{671404A9-5201-43D3-A96A-D108CA23C742}" destId="{8D282263-E9E0-4290-8C8A-B6DEA9358AC5}" srcOrd="1" destOrd="0" presId="urn:microsoft.com/office/officeart/2016/7/layout/LinearArrowProcessNumbered"/>
    <dgm:cxn modelId="{97A0E54A-E4EE-4307-B243-5AB5AAAF0090}" type="presParOf" srcId="{8D282263-E9E0-4290-8C8A-B6DEA9358AC5}" destId="{8541E3FC-C863-412B-A87F-268A045C4037}" srcOrd="0" destOrd="0" presId="urn:microsoft.com/office/officeart/2016/7/layout/LinearArrowProcessNumbered"/>
    <dgm:cxn modelId="{D87429E9-57A4-4CEC-B9C3-F825484C34E1}" type="presParOf" srcId="{8D282263-E9E0-4290-8C8A-B6DEA9358AC5}" destId="{6CF030E8-CEA5-4F87-9B1A-BE93F1F90122}" srcOrd="1" destOrd="0" presId="urn:microsoft.com/office/officeart/2016/7/layout/LinearArrowProcessNumbered"/>
    <dgm:cxn modelId="{35FF1A6E-AB04-4D62-BC80-90E406528660}" type="presParOf" srcId="{8D282263-E9E0-4290-8C8A-B6DEA9358AC5}" destId="{FE9A3CD8-E6CA-4317-8BD2-5CE060FF854A}" srcOrd="2" destOrd="0" presId="urn:microsoft.com/office/officeart/2016/7/layout/LinearArrowProcessNumbered"/>
    <dgm:cxn modelId="{F330A54C-A9A6-411C-BE13-E45A85D4B775}" type="presParOf" srcId="{8D282263-E9E0-4290-8C8A-B6DEA9358AC5}" destId="{BE533D29-CA10-4FE4-A9D3-E02AA8B5EBED}" srcOrd="3" destOrd="0" presId="urn:microsoft.com/office/officeart/2016/7/layout/LinearArrowProcessNumbered"/>
    <dgm:cxn modelId="{51E1D193-8CC9-4A06-A0F5-949E31C76CD2}" type="presParOf" srcId="{671404A9-5201-43D3-A96A-D108CA23C742}" destId="{5EC75F01-53EE-4EC7-B2B0-E9F7B712CA9A}"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1D3BE9-0000-450A-A3C0-8CABD6DD9EB7}" type="doc">
      <dgm:prSet loTypeId="urn:microsoft.com/office/officeart/2005/8/layout/vProcess5" loCatId="process" qsTypeId="urn:microsoft.com/office/officeart/2005/8/quickstyle/simple5" qsCatId="simple" csTypeId="urn:microsoft.com/office/officeart/2005/8/colors/accent2_1" csCatId="accent2"/>
      <dgm:spPr/>
      <dgm:t>
        <a:bodyPr/>
        <a:lstStyle/>
        <a:p>
          <a:endParaRPr lang="en-US"/>
        </a:p>
      </dgm:t>
    </dgm:pt>
    <dgm:pt modelId="{75C45483-4D08-4820-AF8D-0C53406729F5}">
      <dgm:prSet custT="1"/>
      <dgm:spPr/>
      <dgm:t>
        <a:bodyPr/>
        <a:lstStyle/>
        <a:p>
          <a:r>
            <a:rPr lang="en-US" sz="2000" b="1" i="0" u="sng" dirty="0"/>
            <a:t>Avoidant personality disorder</a:t>
          </a:r>
          <a:endParaRPr lang="en-US" sz="2000" dirty="0"/>
        </a:p>
      </dgm:t>
    </dgm:pt>
    <dgm:pt modelId="{939AD096-F51D-456C-8F0C-99E876675A97}" type="parTrans" cxnId="{7AF51DC7-413F-43EB-860D-0A625E315B95}">
      <dgm:prSet/>
      <dgm:spPr/>
      <dgm:t>
        <a:bodyPr/>
        <a:lstStyle/>
        <a:p>
          <a:endParaRPr lang="en-US"/>
        </a:p>
      </dgm:t>
    </dgm:pt>
    <dgm:pt modelId="{38D705DD-C09E-4E1C-A07D-37B636CA35C9}" type="sibTrans" cxnId="{7AF51DC7-413F-43EB-860D-0A625E315B95}">
      <dgm:prSet/>
      <dgm:spPr/>
      <dgm:t>
        <a:bodyPr/>
        <a:lstStyle/>
        <a:p>
          <a:endParaRPr lang="en-US" dirty="0"/>
        </a:p>
      </dgm:t>
    </dgm:pt>
    <dgm:pt modelId="{A2231AEC-E11B-43F8-BBAA-E890E6A37928}">
      <dgm:prSet/>
      <dgm:spPr/>
      <dgm:t>
        <a:bodyPr/>
        <a:lstStyle/>
        <a:p>
          <a:r>
            <a:rPr lang="en-US" sz="1200" b="0" i="0" dirty="0"/>
            <a:t>Characterized by pervasive pattern of social inhibition, feelings of inadequacy, and hypersensitivity to negative evaluation</a:t>
          </a:r>
          <a:endParaRPr lang="en-US" sz="1200" dirty="0"/>
        </a:p>
      </dgm:t>
    </dgm:pt>
    <dgm:pt modelId="{B3FC4E4E-8653-49F6-96F0-F30086AE9A31}" type="parTrans" cxnId="{15612C09-8209-4059-B4EB-B2DBC5F9C0E1}">
      <dgm:prSet/>
      <dgm:spPr/>
      <dgm:t>
        <a:bodyPr/>
        <a:lstStyle/>
        <a:p>
          <a:endParaRPr lang="en-US"/>
        </a:p>
      </dgm:t>
    </dgm:pt>
    <dgm:pt modelId="{A51C1B19-9D24-4A61-AEE5-46459B028201}" type="sibTrans" cxnId="{15612C09-8209-4059-B4EB-B2DBC5F9C0E1}">
      <dgm:prSet/>
      <dgm:spPr/>
      <dgm:t>
        <a:bodyPr/>
        <a:lstStyle/>
        <a:p>
          <a:endParaRPr lang="en-US"/>
        </a:p>
      </dgm:t>
    </dgm:pt>
    <dgm:pt modelId="{CCA5D7B4-B4B5-45E3-B306-C0BB6FCCCC4F}">
      <dgm:prSet/>
      <dgm:spPr/>
      <dgm:t>
        <a:bodyPr/>
        <a:lstStyle/>
        <a:p>
          <a:r>
            <a:rPr lang="en-US" sz="1200" b="0" i="0" dirty="0"/>
            <a:t>Individuals with disorder </a:t>
          </a:r>
          <a:r>
            <a:rPr lang="en-US" sz="1200" b="1" i="0" dirty="0"/>
            <a:t>crave affection and an active social life</a:t>
          </a:r>
          <a:endParaRPr lang="en-US" sz="1200" dirty="0"/>
        </a:p>
      </dgm:t>
    </dgm:pt>
    <dgm:pt modelId="{A59E7B88-97E5-4E94-AA73-F1844C2DF32D}" type="parTrans" cxnId="{5E9C9FEE-4AE3-4C5D-8AB9-2FAC8FD3EC0A}">
      <dgm:prSet/>
      <dgm:spPr/>
      <dgm:t>
        <a:bodyPr/>
        <a:lstStyle/>
        <a:p>
          <a:endParaRPr lang="en-US"/>
        </a:p>
      </dgm:t>
    </dgm:pt>
    <dgm:pt modelId="{32963051-F0CE-485C-B79F-82406D441CA9}" type="sibTrans" cxnId="{5E9C9FEE-4AE3-4C5D-8AB9-2FAC8FD3EC0A}">
      <dgm:prSet/>
      <dgm:spPr/>
      <dgm:t>
        <a:bodyPr/>
        <a:lstStyle/>
        <a:p>
          <a:endParaRPr lang="en-US"/>
        </a:p>
      </dgm:t>
    </dgm:pt>
    <dgm:pt modelId="{A55BD218-AB44-4D86-938B-17C9AB0A4FBD}">
      <dgm:prSet/>
      <dgm:spPr/>
      <dgm:t>
        <a:bodyPr/>
        <a:lstStyle/>
        <a:p>
          <a:r>
            <a:rPr lang="en-US" b="0" i="0" dirty="0"/>
            <a:t>Prevalence ranges from </a:t>
          </a:r>
          <a:r>
            <a:rPr lang="en-US" b="1" i="0" dirty="0"/>
            <a:t>1.4 to 5.2 percent</a:t>
          </a:r>
          <a:endParaRPr lang="en-US" dirty="0"/>
        </a:p>
      </dgm:t>
    </dgm:pt>
    <dgm:pt modelId="{72A6A428-E36D-48E8-BA7A-91D3AECE4B18}" type="parTrans" cxnId="{B561C2E7-B38A-4303-B75C-D24B220D6BAD}">
      <dgm:prSet/>
      <dgm:spPr/>
      <dgm:t>
        <a:bodyPr/>
        <a:lstStyle/>
        <a:p>
          <a:endParaRPr lang="en-US"/>
        </a:p>
      </dgm:t>
    </dgm:pt>
    <dgm:pt modelId="{AC36A574-31C2-4510-87B2-4807462F7380}" type="sibTrans" cxnId="{B561C2E7-B38A-4303-B75C-D24B220D6BAD}">
      <dgm:prSet/>
      <dgm:spPr/>
      <dgm:t>
        <a:bodyPr/>
        <a:lstStyle/>
        <a:p>
          <a:endParaRPr lang="en-US" dirty="0"/>
        </a:p>
      </dgm:t>
    </dgm:pt>
    <dgm:pt modelId="{86105BD4-37D0-4B6C-A450-B08376FAF0F3}">
      <dgm:prSet/>
      <dgm:spPr/>
      <dgm:t>
        <a:bodyPr/>
        <a:lstStyle/>
        <a:p>
          <a:r>
            <a:rPr lang="en-US" b="0" i="0" dirty="0"/>
            <a:t>May be a characterological version of </a:t>
          </a:r>
          <a:r>
            <a:rPr lang="en-US" b="0" i="0" u="sng" dirty="0"/>
            <a:t>social anxiety disorder</a:t>
          </a:r>
          <a:endParaRPr lang="en-US" u="sng" dirty="0"/>
        </a:p>
      </dgm:t>
    </dgm:pt>
    <dgm:pt modelId="{BFCC463E-E79B-466F-8E4B-60A8DBA1ADD5}" type="parTrans" cxnId="{8805996B-EA84-470E-8272-C9D3D0F1D225}">
      <dgm:prSet/>
      <dgm:spPr/>
      <dgm:t>
        <a:bodyPr/>
        <a:lstStyle/>
        <a:p>
          <a:endParaRPr lang="en-US"/>
        </a:p>
      </dgm:t>
    </dgm:pt>
    <dgm:pt modelId="{32E62353-B7D0-4FF8-BFA7-22D6F75AFD01}" type="sibTrans" cxnId="{8805996B-EA84-470E-8272-C9D3D0F1D225}">
      <dgm:prSet/>
      <dgm:spPr/>
      <dgm:t>
        <a:bodyPr/>
        <a:lstStyle/>
        <a:p>
          <a:endParaRPr lang="en-US"/>
        </a:p>
      </dgm:t>
    </dgm:pt>
    <dgm:pt modelId="{2BA7A2A8-7546-4BD6-B6EA-93C7275BA949}" type="pres">
      <dgm:prSet presAssocID="{4C1D3BE9-0000-450A-A3C0-8CABD6DD9EB7}" presName="outerComposite" presStyleCnt="0">
        <dgm:presLayoutVars>
          <dgm:chMax val="5"/>
          <dgm:dir/>
          <dgm:resizeHandles val="exact"/>
        </dgm:presLayoutVars>
      </dgm:prSet>
      <dgm:spPr/>
    </dgm:pt>
    <dgm:pt modelId="{986FDC00-FDC0-48D6-82AF-58AF908E2A87}" type="pres">
      <dgm:prSet presAssocID="{4C1D3BE9-0000-450A-A3C0-8CABD6DD9EB7}" presName="dummyMaxCanvas" presStyleCnt="0">
        <dgm:presLayoutVars/>
      </dgm:prSet>
      <dgm:spPr/>
    </dgm:pt>
    <dgm:pt modelId="{C5B6C72B-3E52-4308-BDA3-0F9E95F4349A}" type="pres">
      <dgm:prSet presAssocID="{4C1D3BE9-0000-450A-A3C0-8CABD6DD9EB7}" presName="ThreeNodes_1" presStyleLbl="node1" presStyleIdx="0" presStyleCnt="3">
        <dgm:presLayoutVars>
          <dgm:bulletEnabled val="1"/>
        </dgm:presLayoutVars>
      </dgm:prSet>
      <dgm:spPr/>
    </dgm:pt>
    <dgm:pt modelId="{72EBF3EE-2601-4F06-A770-91B0F6EF13B6}" type="pres">
      <dgm:prSet presAssocID="{4C1D3BE9-0000-450A-A3C0-8CABD6DD9EB7}" presName="ThreeNodes_2" presStyleLbl="node1" presStyleIdx="1" presStyleCnt="3">
        <dgm:presLayoutVars>
          <dgm:bulletEnabled val="1"/>
        </dgm:presLayoutVars>
      </dgm:prSet>
      <dgm:spPr/>
    </dgm:pt>
    <dgm:pt modelId="{89A439AA-B3D9-45F4-884E-181BAB773157}" type="pres">
      <dgm:prSet presAssocID="{4C1D3BE9-0000-450A-A3C0-8CABD6DD9EB7}" presName="ThreeNodes_3" presStyleLbl="node1" presStyleIdx="2" presStyleCnt="3">
        <dgm:presLayoutVars>
          <dgm:bulletEnabled val="1"/>
        </dgm:presLayoutVars>
      </dgm:prSet>
      <dgm:spPr/>
    </dgm:pt>
    <dgm:pt modelId="{4D4CEEF5-98EB-4EB8-B616-320288699CA1}" type="pres">
      <dgm:prSet presAssocID="{4C1D3BE9-0000-450A-A3C0-8CABD6DD9EB7}" presName="ThreeConn_1-2" presStyleLbl="fgAccFollowNode1" presStyleIdx="0" presStyleCnt="2">
        <dgm:presLayoutVars>
          <dgm:bulletEnabled val="1"/>
        </dgm:presLayoutVars>
      </dgm:prSet>
      <dgm:spPr/>
    </dgm:pt>
    <dgm:pt modelId="{0C9525B2-2B66-4644-B3FD-6244A6112EF4}" type="pres">
      <dgm:prSet presAssocID="{4C1D3BE9-0000-450A-A3C0-8CABD6DD9EB7}" presName="ThreeConn_2-3" presStyleLbl="fgAccFollowNode1" presStyleIdx="1" presStyleCnt="2">
        <dgm:presLayoutVars>
          <dgm:bulletEnabled val="1"/>
        </dgm:presLayoutVars>
      </dgm:prSet>
      <dgm:spPr/>
    </dgm:pt>
    <dgm:pt modelId="{27E28239-7407-40AC-895B-8599CAF6A8A3}" type="pres">
      <dgm:prSet presAssocID="{4C1D3BE9-0000-450A-A3C0-8CABD6DD9EB7}" presName="ThreeNodes_1_text" presStyleLbl="node1" presStyleIdx="2" presStyleCnt="3">
        <dgm:presLayoutVars>
          <dgm:bulletEnabled val="1"/>
        </dgm:presLayoutVars>
      </dgm:prSet>
      <dgm:spPr/>
    </dgm:pt>
    <dgm:pt modelId="{19556FF6-914A-4457-B884-F1C0A0CC67BD}" type="pres">
      <dgm:prSet presAssocID="{4C1D3BE9-0000-450A-A3C0-8CABD6DD9EB7}" presName="ThreeNodes_2_text" presStyleLbl="node1" presStyleIdx="2" presStyleCnt="3">
        <dgm:presLayoutVars>
          <dgm:bulletEnabled val="1"/>
        </dgm:presLayoutVars>
      </dgm:prSet>
      <dgm:spPr/>
    </dgm:pt>
    <dgm:pt modelId="{7472E1CE-17BE-47AE-A1D5-955C953AE819}" type="pres">
      <dgm:prSet presAssocID="{4C1D3BE9-0000-450A-A3C0-8CABD6DD9EB7}" presName="ThreeNodes_3_text" presStyleLbl="node1" presStyleIdx="2" presStyleCnt="3">
        <dgm:presLayoutVars>
          <dgm:bulletEnabled val="1"/>
        </dgm:presLayoutVars>
      </dgm:prSet>
      <dgm:spPr/>
    </dgm:pt>
  </dgm:ptLst>
  <dgm:cxnLst>
    <dgm:cxn modelId="{15612C09-8209-4059-B4EB-B2DBC5F9C0E1}" srcId="{75C45483-4D08-4820-AF8D-0C53406729F5}" destId="{A2231AEC-E11B-43F8-BBAA-E890E6A37928}" srcOrd="0" destOrd="0" parTransId="{B3FC4E4E-8653-49F6-96F0-F30086AE9A31}" sibTransId="{A51C1B19-9D24-4A61-AEE5-46459B028201}"/>
    <dgm:cxn modelId="{D68AB80E-7E39-4C49-81E1-4D0446A3EFEC}" type="presOf" srcId="{A2231AEC-E11B-43F8-BBAA-E890E6A37928}" destId="{C5B6C72B-3E52-4308-BDA3-0F9E95F4349A}" srcOrd="0" destOrd="1" presId="urn:microsoft.com/office/officeart/2005/8/layout/vProcess5"/>
    <dgm:cxn modelId="{BE51051C-342D-4B21-A140-3FD83908F717}" type="presOf" srcId="{75C45483-4D08-4820-AF8D-0C53406729F5}" destId="{27E28239-7407-40AC-895B-8599CAF6A8A3}" srcOrd="1" destOrd="0" presId="urn:microsoft.com/office/officeart/2005/8/layout/vProcess5"/>
    <dgm:cxn modelId="{5E5AE21E-7FC4-4D68-A0E1-9F58D843AE79}" type="presOf" srcId="{A2231AEC-E11B-43F8-BBAA-E890E6A37928}" destId="{27E28239-7407-40AC-895B-8599CAF6A8A3}" srcOrd="1" destOrd="1" presId="urn:microsoft.com/office/officeart/2005/8/layout/vProcess5"/>
    <dgm:cxn modelId="{0E6F5542-363F-4972-BC41-A64B4A04DBB4}" type="presOf" srcId="{CCA5D7B4-B4B5-45E3-B306-C0BB6FCCCC4F}" destId="{27E28239-7407-40AC-895B-8599CAF6A8A3}" srcOrd="1" destOrd="2" presId="urn:microsoft.com/office/officeart/2005/8/layout/vProcess5"/>
    <dgm:cxn modelId="{52A4C86A-7BD2-4041-80C2-4CF7C32FB0F2}" type="presOf" srcId="{AC36A574-31C2-4510-87B2-4807462F7380}" destId="{0C9525B2-2B66-4644-B3FD-6244A6112EF4}" srcOrd="0" destOrd="0" presId="urn:microsoft.com/office/officeart/2005/8/layout/vProcess5"/>
    <dgm:cxn modelId="{8805996B-EA84-470E-8272-C9D3D0F1D225}" srcId="{4C1D3BE9-0000-450A-A3C0-8CABD6DD9EB7}" destId="{86105BD4-37D0-4B6C-A450-B08376FAF0F3}" srcOrd="2" destOrd="0" parTransId="{BFCC463E-E79B-466F-8E4B-60A8DBA1ADD5}" sibTransId="{32E62353-B7D0-4FF8-BFA7-22D6F75AFD01}"/>
    <dgm:cxn modelId="{BBE63A7B-7F48-49E8-A32B-BDFC756421B2}" type="presOf" srcId="{CCA5D7B4-B4B5-45E3-B306-C0BB6FCCCC4F}" destId="{C5B6C72B-3E52-4308-BDA3-0F9E95F4349A}" srcOrd="0" destOrd="2" presId="urn:microsoft.com/office/officeart/2005/8/layout/vProcess5"/>
    <dgm:cxn modelId="{EC88EAA9-57B4-464F-BFC8-110D9709EA0C}" type="presOf" srcId="{4C1D3BE9-0000-450A-A3C0-8CABD6DD9EB7}" destId="{2BA7A2A8-7546-4BD6-B6EA-93C7275BA949}" srcOrd="0" destOrd="0" presId="urn:microsoft.com/office/officeart/2005/8/layout/vProcess5"/>
    <dgm:cxn modelId="{0F3190AA-A4FD-4606-9904-B55D8F60AB08}" type="presOf" srcId="{A55BD218-AB44-4D86-938B-17C9AB0A4FBD}" destId="{19556FF6-914A-4457-B884-F1C0A0CC67BD}" srcOrd="1" destOrd="0" presId="urn:microsoft.com/office/officeart/2005/8/layout/vProcess5"/>
    <dgm:cxn modelId="{70A582AF-F5B4-4901-B998-09D939A1FF48}" type="presOf" srcId="{38D705DD-C09E-4E1C-A07D-37B636CA35C9}" destId="{4D4CEEF5-98EB-4EB8-B616-320288699CA1}" srcOrd="0" destOrd="0" presId="urn:microsoft.com/office/officeart/2005/8/layout/vProcess5"/>
    <dgm:cxn modelId="{764794BB-385C-47FA-A897-2209EB75CE72}" type="presOf" srcId="{86105BD4-37D0-4B6C-A450-B08376FAF0F3}" destId="{7472E1CE-17BE-47AE-A1D5-955C953AE819}" srcOrd="1" destOrd="0" presId="urn:microsoft.com/office/officeart/2005/8/layout/vProcess5"/>
    <dgm:cxn modelId="{239BACC3-FC87-4453-BED1-4A749690F8A4}" type="presOf" srcId="{A55BD218-AB44-4D86-938B-17C9AB0A4FBD}" destId="{72EBF3EE-2601-4F06-A770-91B0F6EF13B6}" srcOrd="0" destOrd="0" presId="urn:microsoft.com/office/officeart/2005/8/layout/vProcess5"/>
    <dgm:cxn modelId="{7AF51DC7-413F-43EB-860D-0A625E315B95}" srcId="{4C1D3BE9-0000-450A-A3C0-8CABD6DD9EB7}" destId="{75C45483-4D08-4820-AF8D-0C53406729F5}" srcOrd="0" destOrd="0" parTransId="{939AD096-F51D-456C-8F0C-99E876675A97}" sibTransId="{38D705DD-C09E-4E1C-A07D-37B636CA35C9}"/>
    <dgm:cxn modelId="{1A773CD1-304A-4A29-809D-252B821E9AF7}" type="presOf" srcId="{86105BD4-37D0-4B6C-A450-B08376FAF0F3}" destId="{89A439AA-B3D9-45F4-884E-181BAB773157}" srcOrd="0" destOrd="0" presId="urn:microsoft.com/office/officeart/2005/8/layout/vProcess5"/>
    <dgm:cxn modelId="{566547E4-AB2E-4F90-BE38-D0C830EDF26B}" type="presOf" srcId="{75C45483-4D08-4820-AF8D-0C53406729F5}" destId="{C5B6C72B-3E52-4308-BDA3-0F9E95F4349A}" srcOrd="0" destOrd="0" presId="urn:microsoft.com/office/officeart/2005/8/layout/vProcess5"/>
    <dgm:cxn modelId="{B561C2E7-B38A-4303-B75C-D24B220D6BAD}" srcId="{4C1D3BE9-0000-450A-A3C0-8CABD6DD9EB7}" destId="{A55BD218-AB44-4D86-938B-17C9AB0A4FBD}" srcOrd="1" destOrd="0" parTransId="{72A6A428-E36D-48E8-BA7A-91D3AECE4B18}" sibTransId="{AC36A574-31C2-4510-87B2-4807462F7380}"/>
    <dgm:cxn modelId="{5E9C9FEE-4AE3-4C5D-8AB9-2FAC8FD3EC0A}" srcId="{75C45483-4D08-4820-AF8D-0C53406729F5}" destId="{CCA5D7B4-B4B5-45E3-B306-C0BB6FCCCC4F}" srcOrd="1" destOrd="0" parTransId="{A59E7B88-97E5-4E94-AA73-F1844C2DF32D}" sibTransId="{32963051-F0CE-485C-B79F-82406D441CA9}"/>
    <dgm:cxn modelId="{B087CB31-E5EB-40A3-B6E0-1114395F89E9}" type="presParOf" srcId="{2BA7A2A8-7546-4BD6-B6EA-93C7275BA949}" destId="{986FDC00-FDC0-48D6-82AF-58AF908E2A87}" srcOrd="0" destOrd="0" presId="urn:microsoft.com/office/officeart/2005/8/layout/vProcess5"/>
    <dgm:cxn modelId="{579DBE0E-26A7-47F3-83F2-7D83E85C146D}" type="presParOf" srcId="{2BA7A2A8-7546-4BD6-B6EA-93C7275BA949}" destId="{C5B6C72B-3E52-4308-BDA3-0F9E95F4349A}" srcOrd="1" destOrd="0" presId="urn:microsoft.com/office/officeart/2005/8/layout/vProcess5"/>
    <dgm:cxn modelId="{63E57ABE-64B0-4CD2-8DF3-5587C62080FE}" type="presParOf" srcId="{2BA7A2A8-7546-4BD6-B6EA-93C7275BA949}" destId="{72EBF3EE-2601-4F06-A770-91B0F6EF13B6}" srcOrd="2" destOrd="0" presId="urn:microsoft.com/office/officeart/2005/8/layout/vProcess5"/>
    <dgm:cxn modelId="{6A23181A-CA94-48D5-AA57-9CF658BAFA54}" type="presParOf" srcId="{2BA7A2A8-7546-4BD6-B6EA-93C7275BA949}" destId="{89A439AA-B3D9-45F4-884E-181BAB773157}" srcOrd="3" destOrd="0" presId="urn:microsoft.com/office/officeart/2005/8/layout/vProcess5"/>
    <dgm:cxn modelId="{9CBD01BD-7E26-4C2D-A829-C55D792F94B9}" type="presParOf" srcId="{2BA7A2A8-7546-4BD6-B6EA-93C7275BA949}" destId="{4D4CEEF5-98EB-4EB8-B616-320288699CA1}" srcOrd="4" destOrd="0" presId="urn:microsoft.com/office/officeart/2005/8/layout/vProcess5"/>
    <dgm:cxn modelId="{4EEF4DA3-F653-4A7F-BA95-F76ACB2A2A08}" type="presParOf" srcId="{2BA7A2A8-7546-4BD6-B6EA-93C7275BA949}" destId="{0C9525B2-2B66-4644-B3FD-6244A6112EF4}" srcOrd="5" destOrd="0" presId="urn:microsoft.com/office/officeart/2005/8/layout/vProcess5"/>
    <dgm:cxn modelId="{173942AA-B000-4212-A701-0A57B4016192}" type="presParOf" srcId="{2BA7A2A8-7546-4BD6-B6EA-93C7275BA949}" destId="{27E28239-7407-40AC-895B-8599CAF6A8A3}" srcOrd="6" destOrd="0" presId="urn:microsoft.com/office/officeart/2005/8/layout/vProcess5"/>
    <dgm:cxn modelId="{984F6F5C-C2F6-4663-A247-B7F202D2671F}" type="presParOf" srcId="{2BA7A2A8-7546-4BD6-B6EA-93C7275BA949}" destId="{19556FF6-914A-4457-B884-F1C0A0CC67BD}" srcOrd="7" destOrd="0" presId="urn:microsoft.com/office/officeart/2005/8/layout/vProcess5"/>
    <dgm:cxn modelId="{4700B2E0-3C5C-43F0-BFE7-91430A9B7DBC}" type="presParOf" srcId="{2BA7A2A8-7546-4BD6-B6EA-93C7275BA949}" destId="{7472E1CE-17BE-47AE-A1D5-955C953AE8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FCB91-F51A-42EB-9E31-487BF94ED46A}">
      <dsp:nvSpPr>
        <dsp:cNvPr id="0" name=""/>
        <dsp:cNvSpPr/>
      </dsp:nvSpPr>
      <dsp:spPr>
        <a:xfrm>
          <a:off x="0" y="0"/>
          <a:ext cx="6945798" cy="1021283"/>
        </a:xfrm>
        <a:prstGeom prst="roundRect">
          <a:avLst>
            <a:gd name="adj" fmla="val 1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Personality is a psychological characteristic</a:t>
          </a:r>
          <a:endParaRPr lang="en-US" sz="1900" kern="1200" dirty="0"/>
        </a:p>
        <a:p>
          <a:pPr marL="114300" lvl="1" indent="-114300" algn="l" defTabSz="666750">
            <a:lnSpc>
              <a:spcPct val="90000"/>
            </a:lnSpc>
            <a:spcBef>
              <a:spcPct val="0"/>
            </a:spcBef>
            <a:spcAft>
              <a:spcPct val="15000"/>
            </a:spcAft>
            <a:buChar char="•"/>
          </a:pPr>
          <a:r>
            <a:rPr lang="en-US" sz="1500" b="0" i="0" kern="1200" dirty="0"/>
            <a:t>Influenced by biological factors</a:t>
          </a:r>
          <a:endParaRPr lang="en-US" sz="1500" kern="1200" dirty="0"/>
        </a:p>
      </dsp:txBody>
      <dsp:txXfrm>
        <a:off x="29912" y="29912"/>
        <a:ext cx="5843755" cy="961459"/>
      </dsp:txXfrm>
    </dsp:sp>
    <dsp:sp modelId="{ECD31D60-A15B-42D0-937E-CAEFB449E170}">
      <dsp:nvSpPr>
        <dsp:cNvPr id="0" name=""/>
        <dsp:cNvSpPr/>
      </dsp:nvSpPr>
      <dsp:spPr>
        <a:xfrm>
          <a:off x="612864" y="1191496"/>
          <a:ext cx="6945798" cy="1021283"/>
        </a:xfrm>
        <a:prstGeom prst="roundRect">
          <a:avLst>
            <a:gd name="adj" fmla="val 10000"/>
          </a:avLst>
        </a:prstGeom>
        <a:gradFill rotWithShape="0">
          <a:gsLst>
            <a:gs pos="0">
              <a:schemeClr val="accent2">
                <a:hueOff val="-665368"/>
                <a:satOff val="4108"/>
                <a:lumOff val="-588"/>
                <a:alphaOff val="0"/>
                <a:tint val="64000"/>
                <a:lumMod val="118000"/>
              </a:schemeClr>
            </a:gs>
            <a:gs pos="100000">
              <a:schemeClr val="accent2">
                <a:hueOff val="-665368"/>
                <a:satOff val="4108"/>
                <a:lumOff val="-588"/>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Temperament:  differences in infancy</a:t>
          </a:r>
          <a:endParaRPr lang="en-US" sz="1900" kern="1200" dirty="0"/>
        </a:p>
        <a:p>
          <a:pPr marL="114300" lvl="1" indent="-114300" algn="l" defTabSz="666750">
            <a:lnSpc>
              <a:spcPct val="90000"/>
            </a:lnSpc>
            <a:spcBef>
              <a:spcPct val="0"/>
            </a:spcBef>
            <a:spcAft>
              <a:spcPct val="15000"/>
            </a:spcAft>
            <a:buChar char="•"/>
          </a:pPr>
          <a:r>
            <a:rPr lang="en-US" sz="1500" b="0" i="0" kern="1200" dirty="0"/>
            <a:t>Different levels of reactivity to outside stimulation</a:t>
          </a:r>
          <a:endParaRPr lang="en-US" sz="1500" kern="1200" dirty="0"/>
        </a:p>
      </dsp:txBody>
      <dsp:txXfrm>
        <a:off x="642776" y="1221408"/>
        <a:ext cx="5609276" cy="961459"/>
      </dsp:txXfrm>
    </dsp:sp>
    <dsp:sp modelId="{64E8363B-E6AA-4972-9475-F0835E9EBAFB}">
      <dsp:nvSpPr>
        <dsp:cNvPr id="0" name=""/>
        <dsp:cNvSpPr/>
      </dsp:nvSpPr>
      <dsp:spPr>
        <a:xfrm>
          <a:off x="1225729" y="2382993"/>
          <a:ext cx="6945798" cy="1021283"/>
        </a:xfrm>
        <a:prstGeom prst="roundRect">
          <a:avLst>
            <a:gd name="adj" fmla="val 10000"/>
          </a:avLst>
        </a:prstGeom>
        <a:gradFill rotWithShape="0">
          <a:gsLst>
            <a:gs pos="0">
              <a:schemeClr val="accent2">
                <a:hueOff val="-1330735"/>
                <a:satOff val="8216"/>
                <a:lumOff val="-1176"/>
                <a:alphaOff val="0"/>
                <a:tint val="64000"/>
                <a:lumMod val="118000"/>
              </a:schemeClr>
            </a:gs>
            <a:gs pos="100000">
              <a:schemeClr val="accent2">
                <a:hueOff val="-1330735"/>
                <a:satOff val="8216"/>
                <a:lumOff val="-1176"/>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Personality trait</a:t>
          </a:r>
          <a:endParaRPr lang="en-US" sz="1900" kern="1200" dirty="0"/>
        </a:p>
        <a:p>
          <a:pPr marL="114300" lvl="1" indent="-114300" algn="l" defTabSz="666750">
            <a:lnSpc>
              <a:spcPct val="90000"/>
            </a:lnSpc>
            <a:spcBef>
              <a:spcPct val="0"/>
            </a:spcBef>
            <a:spcAft>
              <a:spcPct val="15000"/>
            </a:spcAft>
            <a:buChar char="•"/>
          </a:pPr>
          <a:r>
            <a:rPr lang="en-US" sz="1500" b="0" i="0" kern="1200" dirty="0"/>
            <a:t>Tendency to feel, perceive, behave and think in a relatively consistent manner</a:t>
          </a:r>
          <a:endParaRPr lang="en-US" sz="1500" kern="1200" dirty="0"/>
        </a:p>
      </dsp:txBody>
      <dsp:txXfrm>
        <a:off x="1255641" y="2412905"/>
        <a:ext cx="5609276" cy="961459"/>
      </dsp:txXfrm>
    </dsp:sp>
    <dsp:sp modelId="{944BAF65-AF38-41D0-B3FD-602261559795}">
      <dsp:nvSpPr>
        <dsp:cNvPr id="0" name=""/>
        <dsp:cNvSpPr/>
      </dsp:nvSpPr>
      <dsp:spPr>
        <a:xfrm>
          <a:off x="6281964" y="774473"/>
          <a:ext cx="663834" cy="66383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431327" y="774473"/>
        <a:ext cx="365108" cy="499535"/>
      </dsp:txXfrm>
    </dsp:sp>
    <dsp:sp modelId="{80624C6A-2643-4DD1-880B-A56C1ACAE32F}">
      <dsp:nvSpPr>
        <dsp:cNvPr id="0" name=""/>
        <dsp:cNvSpPr/>
      </dsp:nvSpPr>
      <dsp:spPr>
        <a:xfrm>
          <a:off x="6894829" y="1959161"/>
          <a:ext cx="663834" cy="663834"/>
        </a:xfrm>
        <a:prstGeom prst="downArrow">
          <a:avLst>
            <a:gd name="adj1" fmla="val 55000"/>
            <a:gd name="adj2" fmla="val 45000"/>
          </a:avLst>
        </a:prstGeom>
        <a:solidFill>
          <a:schemeClr val="accent2">
            <a:tint val="40000"/>
            <a:alpha val="90000"/>
            <a:hueOff val="-1630462"/>
            <a:satOff val="10447"/>
            <a:lumOff val="477"/>
            <a:alphaOff val="0"/>
          </a:schemeClr>
        </a:solidFill>
        <a:ln w="9525" cap="rnd" cmpd="sng" algn="ctr">
          <a:solidFill>
            <a:schemeClr val="accent2">
              <a:tint val="40000"/>
              <a:alpha val="90000"/>
              <a:hueOff val="-1630462"/>
              <a:satOff val="10447"/>
              <a:lumOff val="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44192" y="1959161"/>
        <a:ext cx="365108" cy="4995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5F88F-CBCC-446D-82C0-B87DAC921A46}">
      <dsp:nvSpPr>
        <dsp:cNvPr id="0" name=""/>
        <dsp:cNvSpPr/>
      </dsp:nvSpPr>
      <dsp:spPr>
        <a:xfrm>
          <a:off x="4529" y="9309"/>
          <a:ext cx="2864822" cy="1003473"/>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0" i="0" kern="1200" dirty="0"/>
            <a:t>Pervasive, </a:t>
          </a:r>
          <a:r>
            <a:rPr lang="en-US" sz="1700" b="1" i="0" kern="1200" dirty="0"/>
            <a:t>excessive need to be taken care of</a:t>
          </a:r>
          <a:endParaRPr lang="en-US" sz="1700" kern="1200" dirty="0"/>
        </a:p>
      </dsp:txBody>
      <dsp:txXfrm>
        <a:off x="506266" y="9309"/>
        <a:ext cx="1861349" cy="1003473"/>
      </dsp:txXfrm>
    </dsp:sp>
    <dsp:sp modelId="{30964AE5-22BC-4F4C-B715-DD4059A8ED0E}">
      <dsp:nvSpPr>
        <dsp:cNvPr id="0" name=""/>
        <dsp:cNvSpPr/>
      </dsp:nvSpPr>
      <dsp:spPr>
        <a:xfrm>
          <a:off x="4529" y="1138217"/>
          <a:ext cx="2291858" cy="22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Leads to submissive and clinging behavior </a:t>
          </a:r>
          <a:endParaRPr lang="en-US" sz="1700" kern="1200" dirty="0"/>
        </a:p>
        <a:p>
          <a:pPr marL="171450" lvl="1" indent="-171450" algn="l" defTabSz="755650">
            <a:lnSpc>
              <a:spcPct val="90000"/>
            </a:lnSpc>
            <a:spcBef>
              <a:spcPct val="0"/>
            </a:spcBef>
            <a:spcAft>
              <a:spcPct val="15000"/>
            </a:spcAft>
            <a:buChar char="•"/>
          </a:pPr>
          <a:r>
            <a:rPr lang="en-US" sz="1700" b="0" i="0" kern="1200" dirty="0"/>
            <a:t>Individuals have </a:t>
          </a:r>
          <a:r>
            <a:rPr lang="en-US" sz="1700" b="1" i="0" kern="1200" dirty="0"/>
            <a:t>fear of separation</a:t>
          </a:r>
          <a:endParaRPr lang="en-US" sz="1700" kern="1200" dirty="0"/>
        </a:p>
        <a:p>
          <a:pPr marL="171450" lvl="1" indent="-171450" algn="l" defTabSz="755650">
            <a:lnSpc>
              <a:spcPct val="90000"/>
            </a:lnSpc>
            <a:spcBef>
              <a:spcPct val="0"/>
            </a:spcBef>
            <a:spcAft>
              <a:spcPct val="15000"/>
            </a:spcAft>
            <a:buChar char="•"/>
          </a:pPr>
          <a:r>
            <a:rPr lang="en-US" sz="1700" b="0" i="0" kern="1200" dirty="0"/>
            <a:t>High risk for becoming a </a:t>
          </a:r>
          <a:r>
            <a:rPr lang="en-US" sz="1700" b="1" i="0" kern="1200" dirty="0"/>
            <a:t>victim of relationship violence</a:t>
          </a:r>
          <a:endParaRPr lang="en-US" sz="1700" kern="1200" dirty="0"/>
        </a:p>
      </dsp:txBody>
      <dsp:txXfrm>
        <a:off x="4529" y="1138217"/>
        <a:ext cx="2291858" cy="2256750"/>
      </dsp:txXfrm>
    </dsp:sp>
    <dsp:sp modelId="{7F6048D8-8725-4119-BD1C-F922585F037B}">
      <dsp:nvSpPr>
        <dsp:cNvPr id="0" name=""/>
        <dsp:cNvSpPr/>
      </dsp:nvSpPr>
      <dsp:spPr>
        <a:xfrm>
          <a:off x="2653352" y="9309"/>
          <a:ext cx="2864822" cy="1003473"/>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rgbClr val="FF0000"/>
              </a:solidFill>
            </a:rPr>
            <a:t>Associated with overprotective, authoritarian parenting</a:t>
          </a:r>
          <a:endParaRPr lang="en-US" sz="1700" kern="1200" dirty="0">
            <a:solidFill>
              <a:srgbClr val="FF0000"/>
            </a:solidFill>
          </a:endParaRPr>
        </a:p>
      </dsp:txBody>
      <dsp:txXfrm>
        <a:off x="3155089" y="9309"/>
        <a:ext cx="1861349" cy="1003473"/>
      </dsp:txXfrm>
    </dsp:sp>
    <dsp:sp modelId="{E903506B-A3DE-44CE-BC22-D599A8DEB2B6}">
      <dsp:nvSpPr>
        <dsp:cNvPr id="0" name=""/>
        <dsp:cNvSpPr/>
      </dsp:nvSpPr>
      <dsp:spPr>
        <a:xfrm>
          <a:off x="5302175" y="9309"/>
          <a:ext cx="2864822" cy="1003473"/>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0" i="0" kern="1200" dirty="0"/>
            <a:t>Relatively </a:t>
          </a:r>
          <a:r>
            <a:rPr lang="en-US" sz="1700" b="1" i="0" kern="1200" dirty="0"/>
            <a:t>rare</a:t>
          </a:r>
          <a:r>
            <a:rPr lang="en-US" sz="1700" b="0" i="0" kern="1200" dirty="0"/>
            <a:t> disorder</a:t>
          </a:r>
          <a:endParaRPr lang="en-US" sz="1700" kern="1200" dirty="0"/>
        </a:p>
      </dsp:txBody>
      <dsp:txXfrm>
        <a:off x="5803912" y="9309"/>
        <a:ext cx="1861349" cy="10034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4B81C-119A-4893-B003-D8A06CFE74C3}">
      <dsp:nvSpPr>
        <dsp:cNvPr id="0" name=""/>
        <dsp:cNvSpPr/>
      </dsp:nvSpPr>
      <dsp:spPr>
        <a:xfrm>
          <a:off x="0" y="0"/>
          <a:ext cx="6945798" cy="1531924"/>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Biological abnormalities make people with APD </a:t>
          </a:r>
          <a:r>
            <a:rPr lang="en-US" sz="1900" b="1" kern="1200" dirty="0"/>
            <a:t>less susceptible to fear and anxiety</a:t>
          </a:r>
          <a:endParaRPr lang="en-US" sz="1900" kern="1200" dirty="0"/>
        </a:p>
        <a:p>
          <a:pPr marL="114300" lvl="1" indent="-114300" algn="l" defTabSz="666750">
            <a:lnSpc>
              <a:spcPct val="90000"/>
            </a:lnSpc>
            <a:spcBef>
              <a:spcPct val="0"/>
            </a:spcBef>
            <a:spcAft>
              <a:spcPct val="15000"/>
            </a:spcAft>
            <a:buChar char="•"/>
          </a:pPr>
          <a:r>
            <a:rPr lang="en-US" sz="1500" kern="1200" dirty="0"/>
            <a:t>Less likely to learn from experiences involving punishment</a:t>
          </a:r>
        </a:p>
      </dsp:txBody>
      <dsp:txXfrm>
        <a:off x="44869" y="44869"/>
        <a:ext cx="5362434" cy="1442186"/>
      </dsp:txXfrm>
    </dsp:sp>
    <dsp:sp modelId="{ABC26674-DCDC-4F44-86B0-239EFA12152F}">
      <dsp:nvSpPr>
        <dsp:cNvPr id="0" name=""/>
        <dsp:cNvSpPr/>
      </dsp:nvSpPr>
      <dsp:spPr>
        <a:xfrm>
          <a:off x="1225729" y="1872352"/>
          <a:ext cx="6945798" cy="1531924"/>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Youth exhibiting antisocial behaviors showed </a:t>
          </a:r>
          <a:r>
            <a:rPr lang="en-US" sz="1900" b="1" kern="1200" dirty="0"/>
            <a:t>diminished reactivity in the amygdala</a:t>
          </a:r>
          <a:r>
            <a:rPr lang="en-US" sz="1900" kern="1200" dirty="0"/>
            <a:t> when shown pictures depicting fearful facial expressions</a:t>
          </a:r>
        </a:p>
      </dsp:txBody>
      <dsp:txXfrm>
        <a:off x="1270598" y="1917221"/>
        <a:ext cx="4634580" cy="1442186"/>
      </dsp:txXfrm>
    </dsp:sp>
    <dsp:sp modelId="{DE653321-74CE-4963-98FD-F7EC9569F3AB}">
      <dsp:nvSpPr>
        <dsp:cNvPr id="0" name=""/>
        <dsp:cNvSpPr/>
      </dsp:nvSpPr>
      <dsp:spPr>
        <a:xfrm>
          <a:off x="5950047" y="1204262"/>
          <a:ext cx="995751" cy="995751"/>
        </a:xfrm>
        <a:prstGeom prst="downArrow">
          <a:avLst>
            <a:gd name="adj1" fmla="val 55000"/>
            <a:gd name="adj2" fmla="val 45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174091" y="1204262"/>
        <a:ext cx="547663" cy="7493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14B25-DB97-40D0-9C7D-4DCD4BB2AFD0}">
      <dsp:nvSpPr>
        <dsp:cNvPr id="0" name=""/>
        <dsp:cNvSpPr/>
      </dsp:nvSpPr>
      <dsp:spPr>
        <a:xfrm>
          <a:off x="0" y="919125"/>
          <a:ext cx="4872038" cy="765450"/>
        </a:xfrm>
        <a:prstGeom prst="rect">
          <a:avLst/>
        </a:prstGeom>
        <a:solidFill>
          <a:schemeClr val="accent5">
            <a:alpha val="90000"/>
            <a:tint val="4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8124" tIns="374904" rIns="3781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Faulty superego development</a:t>
          </a:r>
        </a:p>
      </dsp:txBody>
      <dsp:txXfrm>
        <a:off x="0" y="919125"/>
        <a:ext cx="4872038" cy="765450"/>
      </dsp:txXfrm>
    </dsp:sp>
    <dsp:sp modelId="{7B8041F3-9B5E-41FD-8553-734802DED6C7}">
      <dsp:nvSpPr>
        <dsp:cNvPr id="0" name=""/>
        <dsp:cNvSpPr/>
      </dsp:nvSpPr>
      <dsp:spPr>
        <a:xfrm>
          <a:off x="243601" y="653444"/>
          <a:ext cx="3410426" cy="531360"/>
        </a:xfrm>
        <a:prstGeom prst="round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906" tIns="0" rIns="128906" bIns="0" numCol="1" spcCol="1270" anchor="ctr" anchorCtr="0">
          <a:noAutofit/>
        </a:bodyPr>
        <a:lstStyle/>
        <a:p>
          <a:pPr marL="0" lvl="0" indent="0" algn="l" defTabSz="800100">
            <a:lnSpc>
              <a:spcPct val="90000"/>
            </a:lnSpc>
            <a:spcBef>
              <a:spcPct val="0"/>
            </a:spcBef>
            <a:spcAft>
              <a:spcPct val="35000"/>
            </a:spcAft>
            <a:buNone/>
          </a:pPr>
          <a:r>
            <a:rPr lang="en-US" sz="1800" b="1" kern="1200" dirty="0"/>
            <a:t>Psychoanalytic perspective</a:t>
          </a:r>
          <a:endParaRPr lang="en-US" sz="1800" kern="1200" dirty="0"/>
        </a:p>
      </dsp:txBody>
      <dsp:txXfrm>
        <a:off x="269540" y="679383"/>
        <a:ext cx="3358548" cy="479482"/>
      </dsp:txXfrm>
    </dsp:sp>
    <dsp:sp modelId="{7536E6D3-F3D4-4423-B9C0-29D3CDDACD8D}">
      <dsp:nvSpPr>
        <dsp:cNvPr id="0" name=""/>
        <dsp:cNvSpPr/>
      </dsp:nvSpPr>
      <dsp:spPr>
        <a:xfrm>
          <a:off x="0" y="2047455"/>
          <a:ext cx="4872038" cy="1871100"/>
        </a:xfrm>
        <a:prstGeom prst="rect">
          <a:avLst/>
        </a:prstGeom>
        <a:solidFill>
          <a:schemeClr val="accent5">
            <a:alpha val="90000"/>
            <a:tint val="4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8124" tIns="374904" rIns="3781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positive role models</a:t>
          </a:r>
        </a:p>
        <a:p>
          <a:pPr marL="171450" lvl="1" indent="-171450" algn="l" defTabSz="800100">
            <a:lnSpc>
              <a:spcPct val="90000"/>
            </a:lnSpc>
            <a:spcBef>
              <a:spcPct val="0"/>
            </a:spcBef>
            <a:spcAft>
              <a:spcPct val="15000"/>
            </a:spcAft>
            <a:buChar char="•"/>
          </a:pPr>
          <a:r>
            <a:rPr lang="en-US" sz="1800" kern="1200" dirty="0"/>
            <a:t>Type of punishment may influence learning</a:t>
          </a:r>
        </a:p>
        <a:p>
          <a:pPr marL="342900" lvl="2" indent="-171450" algn="l" defTabSz="800100">
            <a:lnSpc>
              <a:spcPct val="90000"/>
            </a:lnSpc>
            <a:spcBef>
              <a:spcPct val="0"/>
            </a:spcBef>
            <a:spcAft>
              <a:spcPct val="15000"/>
            </a:spcAft>
            <a:buChar char="•"/>
          </a:pPr>
          <a:r>
            <a:rPr lang="en-US" sz="1800" kern="1200" dirty="0"/>
            <a:t>See next chart – responsive to monetary loss</a:t>
          </a:r>
        </a:p>
      </dsp:txBody>
      <dsp:txXfrm>
        <a:off x="0" y="2047455"/>
        <a:ext cx="4872038" cy="1871100"/>
      </dsp:txXfrm>
    </dsp:sp>
    <dsp:sp modelId="{BE633DE3-97EF-43FD-830E-129F9997555D}">
      <dsp:nvSpPr>
        <dsp:cNvPr id="0" name=""/>
        <dsp:cNvSpPr/>
      </dsp:nvSpPr>
      <dsp:spPr>
        <a:xfrm>
          <a:off x="243601" y="1781775"/>
          <a:ext cx="3410426" cy="531360"/>
        </a:xfrm>
        <a:prstGeom prst="round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906" tIns="0" rIns="128906" bIns="0" numCol="1" spcCol="1270" anchor="ctr" anchorCtr="0">
          <a:noAutofit/>
        </a:bodyPr>
        <a:lstStyle/>
        <a:p>
          <a:pPr marL="0" lvl="0" indent="0" algn="l" defTabSz="800100">
            <a:lnSpc>
              <a:spcPct val="90000"/>
            </a:lnSpc>
            <a:spcBef>
              <a:spcPct val="0"/>
            </a:spcBef>
            <a:spcAft>
              <a:spcPct val="35000"/>
            </a:spcAft>
            <a:buNone/>
          </a:pPr>
          <a:r>
            <a:rPr lang="en-US" sz="1800" b="1" kern="1200" dirty="0"/>
            <a:t>Learning perspective</a:t>
          </a:r>
          <a:endParaRPr lang="en-US" sz="1800" kern="1200" dirty="0"/>
        </a:p>
      </dsp:txBody>
      <dsp:txXfrm>
        <a:off x="269540" y="1807714"/>
        <a:ext cx="3358548"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49E27-CFA9-4E70-86E9-8DC9D8C0950E}">
      <dsp:nvSpPr>
        <dsp:cNvPr id="0" name=""/>
        <dsp:cNvSpPr/>
      </dsp:nvSpPr>
      <dsp:spPr>
        <a:xfrm>
          <a:off x="0" y="277325"/>
          <a:ext cx="8171528" cy="1231650"/>
        </a:xfrm>
        <a:prstGeom prst="rect">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4201" tIns="354076" rIns="63420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Men more likely to exhibit characteristics of APD</a:t>
          </a:r>
        </a:p>
        <a:p>
          <a:pPr marL="342900" lvl="2" indent="-171450" algn="l" defTabSz="755650">
            <a:lnSpc>
              <a:spcPct val="90000"/>
            </a:lnSpc>
            <a:spcBef>
              <a:spcPct val="0"/>
            </a:spcBef>
            <a:spcAft>
              <a:spcPct val="15000"/>
            </a:spcAft>
            <a:buChar char="•"/>
          </a:pPr>
          <a:r>
            <a:rPr lang="en-US" sz="1700" kern="1200" dirty="0"/>
            <a:t>Traditional gender-role training accepts or encourages aggression in boys but not girls</a:t>
          </a:r>
        </a:p>
      </dsp:txBody>
      <dsp:txXfrm>
        <a:off x="0" y="277325"/>
        <a:ext cx="8171528" cy="1231650"/>
      </dsp:txXfrm>
    </dsp:sp>
    <dsp:sp modelId="{19E07BA4-836F-4C4E-95BD-CD63FD29C735}">
      <dsp:nvSpPr>
        <dsp:cNvPr id="0" name=""/>
        <dsp:cNvSpPr/>
      </dsp:nvSpPr>
      <dsp:spPr>
        <a:xfrm>
          <a:off x="408576" y="26405"/>
          <a:ext cx="5720069" cy="50184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6205" tIns="0" rIns="216205" bIns="0" numCol="1" spcCol="1270" anchor="ctr" anchorCtr="0">
          <a:noAutofit/>
        </a:bodyPr>
        <a:lstStyle/>
        <a:p>
          <a:pPr marL="0" lvl="0" indent="0" algn="l" defTabSz="755650">
            <a:lnSpc>
              <a:spcPct val="90000"/>
            </a:lnSpc>
            <a:spcBef>
              <a:spcPct val="0"/>
            </a:spcBef>
            <a:spcAft>
              <a:spcPct val="35000"/>
            </a:spcAft>
            <a:buNone/>
          </a:pPr>
          <a:r>
            <a:rPr lang="en-US" sz="1700" b="1" kern="1200" dirty="0"/>
            <a:t>Gender</a:t>
          </a:r>
          <a:endParaRPr lang="en-US" sz="1700" kern="1200" dirty="0"/>
        </a:p>
      </dsp:txBody>
      <dsp:txXfrm>
        <a:off x="433074" y="50903"/>
        <a:ext cx="5671073" cy="452844"/>
      </dsp:txXfrm>
    </dsp:sp>
    <dsp:sp modelId="{EA779303-7A5F-401D-B9C7-2611BE8EA9C9}">
      <dsp:nvSpPr>
        <dsp:cNvPr id="0" name=""/>
        <dsp:cNvSpPr/>
      </dsp:nvSpPr>
      <dsp:spPr>
        <a:xfrm>
          <a:off x="0" y="1851695"/>
          <a:ext cx="8171528" cy="1526175"/>
        </a:xfrm>
        <a:prstGeom prst="rect">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4201" tIns="354076" rIns="63420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Individualism and independence viewed as aspects of healthy function</a:t>
          </a:r>
        </a:p>
        <a:p>
          <a:pPr marL="171450" lvl="1" indent="-171450" algn="l" defTabSz="755650">
            <a:lnSpc>
              <a:spcPct val="90000"/>
            </a:lnSpc>
            <a:spcBef>
              <a:spcPct val="0"/>
            </a:spcBef>
            <a:spcAft>
              <a:spcPct val="15000"/>
            </a:spcAft>
            <a:buChar char="•"/>
          </a:pPr>
          <a:r>
            <a:rPr lang="en-US" sz="1700" kern="1200" dirty="0"/>
            <a:t>Idea that people can and should control their own lives</a:t>
          </a:r>
        </a:p>
        <a:p>
          <a:pPr marL="171450" lvl="1" indent="-171450" algn="l" defTabSz="755650">
            <a:lnSpc>
              <a:spcPct val="90000"/>
            </a:lnSpc>
            <a:spcBef>
              <a:spcPct val="0"/>
            </a:spcBef>
            <a:spcAft>
              <a:spcPct val="15000"/>
            </a:spcAft>
            <a:buChar char="•"/>
          </a:pPr>
          <a:r>
            <a:rPr lang="en-US" sz="1700" kern="1200" dirty="0"/>
            <a:t>Q: Does that lead to underdx of Antisocial pd?</a:t>
          </a:r>
        </a:p>
      </dsp:txBody>
      <dsp:txXfrm>
        <a:off x="0" y="1851695"/>
        <a:ext cx="8171528" cy="1526175"/>
      </dsp:txXfrm>
    </dsp:sp>
    <dsp:sp modelId="{F7614B22-538D-4727-8D3F-3F6AB3FEAF39}">
      <dsp:nvSpPr>
        <dsp:cNvPr id="0" name=""/>
        <dsp:cNvSpPr/>
      </dsp:nvSpPr>
      <dsp:spPr>
        <a:xfrm>
          <a:off x="408576" y="1600775"/>
          <a:ext cx="5720069" cy="50184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6205" tIns="0" rIns="216205" bIns="0" numCol="1" spcCol="1270" anchor="ctr" anchorCtr="0">
          <a:noAutofit/>
        </a:bodyPr>
        <a:lstStyle/>
        <a:p>
          <a:pPr marL="0" lvl="0" indent="0" algn="l" defTabSz="755650">
            <a:lnSpc>
              <a:spcPct val="90000"/>
            </a:lnSpc>
            <a:spcBef>
              <a:spcPct val="0"/>
            </a:spcBef>
            <a:spcAft>
              <a:spcPct val="35000"/>
            </a:spcAft>
            <a:buNone/>
          </a:pPr>
          <a:r>
            <a:rPr lang="en-US" sz="1700" b="1" kern="1200" dirty="0"/>
            <a:t>Cultural Values in the U.S.</a:t>
          </a:r>
          <a:endParaRPr lang="en-US" sz="1700" kern="1200" dirty="0"/>
        </a:p>
      </dsp:txBody>
      <dsp:txXfrm>
        <a:off x="433074" y="1625273"/>
        <a:ext cx="5671073"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D96A-1AFF-4C14-AC56-42D4971AA03F}">
      <dsp:nvSpPr>
        <dsp:cNvPr id="0" name=""/>
        <dsp:cNvSpPr/>
      </dsp:nvSpPr>
      <dsp:spPr>
        <a:xfrm>
          <a:off x="681791" y="152"/>
          <a:ext cx="1945126" cy="97256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NO MOTIVATION</a:t>
          </a:r>
        </a:p>
      </dsp:txBody>
      <dsp:txXfrm>
        <a:off x="710276" y="28637"/>
        <a:ext cx="1888156" cy="915593"/>
      </dsp:txXfrm>
    </dsp:sp>
    <dsp:sp modelId="{92D477FD-AB3D-4943-BFF2-2FC21D80F42A}">
      <dsp:nvSpPr>
        <dsp:cNvPr id="0" name=""/>
        <dsp:cNvSpPr/>
      </dsp:nvSpPr>
      <dsp:spPr>
        <a:xfrm>
          <a:off x="3113200" y="152"/>
          <a:ext cx="1945126" cy="97256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Legal Requirement for Tx</a:t>
          </a:r>
        </a:p>
      </dsp:txBody>
      <dsp:txXfrm>
        <a:off x="3141685" y="28637"/>
        <a:ext cx="1888156" cy="915593"/>
      </dsp:txXfrm>
    </dsp:sp>
    <dsp:sp modelId="{E8344FF7-665F-410E-81DC-D47A025872CE}">
      <dsp:nvSpPr>
        <dsp:cNvPr id="0" name=""/>
        <dsp:cNvSpPr/>
      </dsp:nvSpPr>
      <dsp:spPr>
        <a:xfrm>
          <a:off x="3307713" y="972715"/>
          <a:ext cx="194512" cy="729422"/>
        </a:xfrm>
        <a:custGeom>
          <a:avLst/>
          <a:gdLst/>
          <a:ahLst/>
          <a:cxnLst/>
          <a:rect l="0" t="0" r="0" b="0"/>
          <a:pathLst>
            <a:path>
              <a:moveTo>
                <a:pt x="0" y="0"/>
              </a:moveTo>
              <a:lnTo>
                <a:pt x="0" y="729422"/>
              </a:lnTo>
              <a:lnTo>
                <a:pt x="194512" y="729422"/>
              </a:lnTo>
            </a:path>
          </a:pathLst>
        </a:custGeom>
        <a:noFill/>
        <a:ln w="9525"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A1DAB4-B2C5-420A-9B93-4CFDE4CFE8BA}">
      <dsp:nvSpPr>
        <dsp:cNvPr id="0" name=""/>
        <dsp:cNvSpPr/>
      </dsp:nvSpPr>
      <dsp:spPr>
        <a:xfrm>
          <a:off x="3502225" y="1215856"/>
          <a:ext cx="1556101" cy="972563"/>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Treatment must provide enough control to force confronting inability to form close relationships</a:t>
          </a:r>
        </a:p>
      </dsp:txBody>
      <dsp:txXfrm>
        <a:off x="3530710" y="1244341"/>
        <a:ext cx="1499131" cy="915593"/>
      </dsp:txXfrm>
    </dsp:sp>
    <dsp:sp modelId="{41AC06B2-F5F1-47CD-8200-EB8DD7135304}">
      <dsp:nvSpPr>
        <dsp:cNvPr id="0" name=""/>
        <dsp:cNvSpPr/>
      </dsp:nvSpPr>
      <dsp:spPr>
        <a:xfrm>
          <a:off x="3307713" y="972715"/>
          <a:ext cx="194512" cy="1945126"/>
        </a:xfrm>
        <a:custGeom>
          <a:avLst/>
          <a:gdLst/>
          <a:ahLst/>
          <a:cxnLst/>
          <a:rect l="0" t="0" r="0" b="0"/>
          <a:pathLst>
            <a:path>
              <a:moveTo>
                <a:pt x="0" y="0"/>
              </a:moveTo>
              <a:lnTo>
                <a:pt x="0" y="1945126"/>
              </a:lnTo>
              <a:lnTo>
                <a:pt x="194512" y="1945126"/>
              </a:lnTo>
            </a:path>
          </a:pathLst>
        </a:custGeom>
        <a:noFill/>
        <a:ln w="9525"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906D84-CBD9-4266-BB1B-3EEABB609487}">
      <dsp:nvSpPr>
        <dsp:cNvPr id="0" name=""/>
        <dsp:cNvSpPr/>
      </dsp:nvSpPr>
      <dsp:spPr>
        <a:xfrm>
          <a:off x="3502225" y="2431561"/>
          <a:ext cx="1556101" cy="972563"/>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Incarceration or psychiatric hospitalization may offer setting for treatment</a:t>
          </a:r>
          <a:endParaRPr lang="en-US" sz="1000" kern="1200" dirty="0"/>
        </a:p>
      </dsp:txBody>
      <dsp:txXfrm>
        <a:off x="3530710" y="2460046"/>
        <a:ext cx="1499131" cy="915593"/>
      </dsp:txXfrm>
    </dsp:sp>
    <dsp:sp modelId="{2B3DD846-BF1D-45F3-9F57-554B1D7F1BCC}">
      <dsp:nvSpPr>
        <dsp:cNvPr id="0" name=""/>
        <dsp:cNvSpPr/>
      </dsp:nvSpPr>
      <dsp:spPr>
        <a:xfrm>
          <a:off x="5544609" y="152"/>
          <a:ext cx="1945126" cy="97256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u="sng" kern="1200" dirty="0"/>
            <a:t>Material rewards for behavior </a:t>
          </a:r>
          <a:r>
            <a:rPr lang="en-US" sz="1700" kern="1200" dirty="0"/>
            <a:t>modification</a:t>
          </a:r>
        </a:p>
      </dsp:txBody>
      <dsp:txXfrm>
        <a:off x="5573094" y="28637"/>
        <a:ext cx="1888156" cy="9155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389AA-B0DC-42CD-B68A-EC778808ED64}">
      <dsp:nvSpPr>
        <dsp:cNvPr id="0" name=""/>
        <dsp:cNvSpPr/>
      </dsp:nvSpPr>
      <dsp:spPr>
        <a:xfrm>
          <a:off x="1496" y="197408"/>
          <a:ext cx="1719691" cy="85984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Family and peer involvement necessary</a:t>
          </a:r>
          <a:endParaRPr lang="en-US" sz="1300" kern="1200" dirty="0"/>
        </a:p>
      </dsp:txBody>
      <dsp:txXfrm>
        <a:off x="26680" y="222592"/>
        <a:ext cx="1669323" cy="809477"/>
      </dsp:txXfrm>
    </dsp:sp>
    <dsp:sp modelId="{A25E237F-0ED7-44CF-AA97-944B409D5E37}">
      <dsp:nvSpPr>
        <dsp:cNvPr id="0" name=""/>
        <dsp:cNvSpPr/>
      </dsp:nvSpPr>
      <dsp:spPr>
        <a:xfrm>
          <a:off x="173465" y="1057254"/>
          <a:ext cx="171969" cy="644884"/>
        </a:xfrm>
        <a:custGeom>
          <a:avLst/>
          <a:gdLst/>
          <a:ahLst/>
          <a:cxnLst/>
          <a:rect l="0" t="0" r="0" b="0"/>
          <a:pathLst>
            <a:path>
              <a:moveTo>
                <a:pt x="0" y="0"/>
              </a:moveTo>
              <a:lnTo>
                <a:pt x="0" y="644884"/>
              </a:lnTo>
              <a:lnTo>
                <a:pt x="171969" y="64488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53981-F7D4-41BF-AFD7-8628365E9C01}">
      <dsp:nvSpPr>
        <dsp:cNvPr id="0" name=""/>
        <dsp:cNvSpPr/>
      </dsp:nvSpPr>
      <dsp:spPr>
        <a:xfrm>
          <a:off x="345434" y="1272215"/>
          <a:ext cx="1375753" cy="85984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Creates motivation to stay in Tx</a:t>
          </a:r>
          <a:endParaRPr lang="en-US" sz="1100" kern="1200" dirty="0"/>
        </a:p>
      </dsp:txBody>
      <dsp:txXfrm>
        <a:off x="370618" y="1297399"/>
        <a:ext cx="1325385" cy="809477"/>
      </dsp:txXfrm>
    </dsp:sp>
    <dsp:sp modelId="{30999281-0C12-4F13-82E6-F3ABB43B7F97}">
      <dsp:nvSpPr>
        <dsp:cNvPr id="0" name=""/>
        <dsp:cNvSpPr/>
      </dsp:nvSpPr>
      <dsp:spPr>
        <a:xfrm>
          <a:off x="2151110" y="197408"/>
          <a:ext cx="1719691" cy="85984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u="sng" kern="1200" dirty="0"/>
            <a:t>Cognitive approaches </a:t>
          </a:r>
          <a:endParaRPr lang="en-US" sz="1300" kern="1200" dirty="0"/>
        </a:p>
      </dsp:txBody>
      <dsp:txXfrm>
        <a:off x="2176294" y="222592"/>
        <a:ext cx="1669323" cy="809477"/>
      </dsp:txXfrm>
    </dsp:sp>
    <dsp:sp modelId="{24E91382-1CEA-41C5-BC93-00F2D1D02DB5}">
      <dsp:nvSpPr>
        <dsp:cNvPr id="0" name=""/>
        <dsp:cNvSpPr/>
      </dsp:nvSpPr>
      <dsp:spPr>
        <a:xfrm>
          <a:off x="2323080" y="1057254"/>
          <a:ext cx="171969" cy="644884"/>
        </a:xfrm>
        <a:custGeom>
          <a:avLst/>
          <a:gdLst/>
          <a:ahLst/>
          <a:cxnLst/>
          <a:rect l="0" t="0" r="0" b="0"/>
          <a:pathLst>
            <a:path>
              <a:moveTo>
                <a:pt x="0" y="0"/>
              </a:moveTo>
              <a:lnTo>
                <a:pt x="0" y="644884"/>
              </a:lnTo>
              <a:lnTo>
                <a:pt x="171969" y="64488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0DA8B-7C74-4FF2-96DA-3337BCBC24A5}">
      <dsp:nvSpPr>
        <dsp:cNvPr id="0" name=""/>
        <dsp:cNvSpPr/>
      </dsp:nvSpPr>
      <dsp:spPr>
        <a:xfrm>
          <a:off x="2495049" y="1272215"/>
          <a:ext cx="1375753" cy="85984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Away from thinking in terms of self-interest and immediate gratification</a:t>
          </a:r>
          <a:endParaRPr lang="en-US" sz="1100" kern="1200" dirty="0"/>
        </a:p>
      </dsp:txBody>
      <dsp:txXfrm>
        <a:off x="2520233" y="1297399"/>
        <a:ext cx="1325385" cy="809477"/>
      </dsp:txXfrm>
    </dsp:sp>
    <dsp:sp modelId="{9841D1D9-24D8-4BE9-8E8C-2D02F92A22B6}">
      <dsp:nvSpPr>
        <dsp:cNvPr id="0" name=""/>
        <dsp:cNvSpPr/>
      </dsp:nvSpPr>
      <dsp:spPr>
        <a:xfrm>
          <a:off x="2323080" y="1057254"/>
          <a:ext cx="171969" cy="1719691"/>
        </a:xfrm>
        <a:custGeom>
          <a:avLst/>
          <a:gdLst/>
          <a:ahLst/>
          <a:cxnLst/>
          <a:rect l="0" t="0" r="0" b="0"/>
          <a:pathLst>
            <a:path>
              <a:moveTo>
                <a:pt x="0" y="0"/>
              </a:moveTo>
              <a:lnTo>
                <a:pt x="0" y="1719691"/>
              </a:lnTo>
              <a:lnTo>
                <a:pt x="171969" y="171969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BFAF1-4FB0-46B2-8342-D1F83644C420}">
      <dsp:nvSpPr>
        <dsp:cNvPr id="0" name=""/>
        <dsp:cNvSpPr/>
      </dsp:nvSpPr>
      <dsp:spPr>
        <a:xfrm>
          <a:off x="2495049" y="2347022"/>
          <a:ext cx="1375753" cy="85984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toward Relationship Fulfillment </a:t>
          </a:r>
          <a:endParaRPr lang="en-US" sz="1100" kern="1200" dirty="0"/>
        </a:p>
      </dsp:txBody>
      <dsp:txXfrm>
        <a:off x="2520233" y="2372206"/>
        <a:ext cx="1325385" cy="809477"/>
      </dsp:txXfrm>
    </dsp:sp>
    <dsp:sp modelId="{07870046-546F-4E3D-972A-E1438B3B4E40}">
      <dsp:nvSpPr>
        <dsp:cNvPr id="0" name=""/>
        <dsp:cNvSpPr/>
      </dsp:nvSpPr>
      <dsp:spPr>
        <a:xfrm>
          <a:off x="4300725" y="197408"/>
          <a:ext cx="1719691" cy="85984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kern="1200" dirty="0"/>
            <a:t>Prevalence of APD diminishes with age</a:t>
          </a:r>
          <a:endParaRPr lang="en-US" sz="1300" kern="1200" dirty="0"/>
        </a:p>
      </dsp:txBody>
      <dsp:txXfrm>
        <a:off x="4325909" y="222592"/>
        <a:ext cx="1669323" cy="809477"/>
      </dsp:txXfrm>
    </dsp:sp>
    <dsp:sp modelId="{3119B357-1B86-4B83-8769-B8A238D2D834}">
      <dsp:nvSpPr>
        <dsp:cNvPr id="0" name=""/>
        <dsp:cNvSpPr/>
      </dsp:nvSpPr>
      <dsp:spPr>
        <a:xfrm>
          <a:off x="6450340" y="197408"/>
          <a:ext cx="1719691" cy="85984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Recent study showed promising results with clozapine</a:t>
          </a:r>
          <a:endParaRPr lang="en-US" sz="1300" kern="1200" dirty="0"/>
        </a:p>
      </dsp:txBody>
      <dsp:txXfrm>
        <a:off x="6475524" y="222592"/>
        <a:ext cx="1669323" cy="809477"/>
      </dsp:txXfrm>
    </dsp:sp>
    <dsp:sp modelId="{B0502313-C791-48ED-B863-43A11075561F}">
      <dsp:nvSpPr>
        <dsp:cNvPr id="0" name=""/>
        <dsp:cNvSpPr/>
      </dsp:nvSpPr>
      <dsp:spPr>
        <a:xfrm>
          <a:off x="6622309" y="1057254"/>
          <a:ext cx="171969" cy="644884"/>
        </a:xfrm>
        <a:custGeom>
          <a:avLst/>
          <a:gdLst/>
          <a:ahLst/>
          <a:cxnLst/>
          <a:rect l="0" t="0" r="0" b="0"/>
          <a:pathLst>
            <a:path>
              <a:moveTo>
                <a:pt x="0" y="0"/>
              </a:moveTo>
              <a:lnTo>
                <a:pt x="0" y="644884"/>
              </a:lnTo>
              <a:lnTo>
                <a:pt x="171969" y="64488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96D09-C826-4701-9D95-62E5540B91A4}">
      <dsp:nvSpPr>
        <dsp:cNvPr id="0" name=""/>
        <dsp:cNvSpPr/>
      </dsp:nvSpPr>
      <dsp:spPr>
        <a:xfrm>
          <a:off x="6794278" y="1272215"/>
          <a:ext cx="1375753" cy="85984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An Antipsychotic Medication</a:t>
          </a:r>
        </a:p>
      </dsp:txBody>
      <dsp:txXfrm>
        <a:off x="6819462" y="1297399"/>
        <a:ext cx="1325385" cy="8094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C540-E23A-489D-8F48-D02024D95204}">
      <dsp:nvSpPr>
        <dsp:cNvPr id="0" name=""/>
        <dsp:cNvSpPr/>
      </dsp:nvSpPr>
      <dsp:spPr>
        <a:xfrm>
          <a:off x="1016713" y="1980"/>
          <a:ext cx="2091598" cy="1045799"/>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t>Poor inter-rater reliability for personality disorder categories</a:t>
          </a:r>
          <a:endParaRPr lang="en-US" sz="1100" kern="1200" dirty="0"/>
        </a:p>
      </dsp:txBody>
      <dsp:txXfrm>
        <a:off x="1047343" y="32610"/>
        <a:ext cx="2030338" cy="984539"/>
      </dsp:txXfrm>
    </dsp:sp>
    <dsp:sp modelId="{1A9C25DE-B1F5-46C1-9B4D-2FE6C92CADB0}">
      <dsp:nvSpPr>
        <dsp:cNvPr id="0" name=""/>
        <dsp:cNvSpPr/>
      </dsp:nvSpPr>
      <dsp:spPr>
        <a:xfrm>
          <a:off x="1016713" y="1204649"/>
          <a:ext cx="2091598" cy="1045799"/>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t>Comorbidity is high, reducing diagnostic accuracy </a:t>
          </a:r>
          <a:endParaRPr lang="en-US" sz="1100" kern="1200" dirty="0"/>
        </a:p>
      </dsp:txBody>
      <dsp:txXfrm>
        <a:off x="1047343" y="1235279"/>
        <a:ext cx="2030338" cy="984539"/>
      </dsp:txXfrm>
    </dsp:sp>
    <dsp:sp modelId="{41522A34-5361-4032-8B2B-78F399121B6B}">
      <dsp:nvSpPr>
        <dsp:cNvPr id="0" name=""/>
        <dsp:cNvSpPr/>
      </dsp:nvSpPr>
      <dsp:spPr>
        <a:xfrm>
          <a:off x="1016713" y="2407319"/>
          <a:ext cx="2091598" cy="1045799"/>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t>Exclusive categorical approach has limitations</a:t>
          </a:r>
          <a:endParaRPr lang="en-US" sz="1100" kern="1200" dirty="0"/>
        </a:p>
      </dsp:txBody>
      <dsp:txXfrm>
        <a:off x="1047343" y="2437949"/>
        <a:ext cx="2030338" cy="984539"/>
      </dsp:txXfrm>
    </dsp:sp>
    <dsp:sp modelId="{4F7F4F17-5F82-414C-B04F-706AD2C70A44}">
      <dsp:nvSpPr>
        <dsp:cNvPr id="0" name=""/>
        <dsp:cNvSpPr/>
      </dsp:nvSpPr>
      <dsp:spPr>
        <a:xfrm rot="19457599">
          <a:off x="3011469" y="2606348"/>
          <a:ext cx="1030324" cy="46406"/>
        </a:xfrm>
        <a:custGeom>
          <a:avLst/>
          <a:gdLst/>
          <a:ahLst/>
          <a:cxnLst/>
          <a:rect l="0" t="0" r="0" b="0"/>
          <a:pathLst>
            <a:path>
              <a:moveTo>
                <a:pt x="0" y="23203"/>
              </a:moveTo>
              <a:lnTo>
                <a:pt x="1030324" y="23203"/>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0873" y="2603793"/>
        <a:ext cx="51516" cy="51516"/>
      </dsp:txXfrm>
    </dsp:sp>
    <dsp:sp modelId="{3FDBA45A-497E-43BF-BB28-4F8E262BCD2A}">
      <dsp:nvSpPr>
        <dsp:cNvPr id="0" name=""/>
        <dsp:cNvSpPr/>
      </dsp:nvSpPr>
      <dsp:spPr>
        <a:xfrm>
          <a:off x="3944951" y="1805984"/>
          <a:ext cx="2091598" cy="1045799"/>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t>Arbitrary decisions about Sx</a:t>
          </a:r>
          <a:endParaRPr lang="en-US" sz="1100" kern="1200" dirty="0"/>
        </a:p>
      </dsp:txBody>
      <dsp:txXfrm>
        <a:off x="3975581" y="1836614"/>
        <a:ext cx="2030338" cy="984539"/>
      </dsp:txXfrm>
    </dsp:sp>
    <dsp:sp modelId="{681F59AA-C3C7-42DC-9F74-FF6AEF1CDCEC}">
      <dsp:nvSpPr>
        <dsp:cNvPr id="0" name=""/>
        <dsp:cNvSpPr/>
      </dsp:nvSpPr>
      <dsp:spPr>
        <a:xfrm rot="2142401">
          <a:off x="3011469" y="3207683"/>
          <a:ext cx="1030324" cy="46406"/>
        </a:xfrm>
        <a:custGeom>
          <a:avLst/>
          <a:gdLst/>
          <a:ahLst/>
          <a:cxnLst/>
          <a:rect l="0" t="0" r="0" b="0"/>
          <a:pathLst>
            <a:path>
              <a:moveTo>
                <a:pt x="0" y="23203"/>
              </a:moveTo>
              <a:lnTo>
                <a:pt x="1030324" y="23203"/>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0873" y="3205128"/>
        <a:ext cx="51516" cy="51516"/>
      </dsp:txXfrm>
    </dsp:sp>
    <dsp:sp modelId="{8954B3EA-4168-4F0E-A039-2FC8D9A8E3F1}">
      <dsp:nvSpPr>
        <dsp:cNvPr id="0" name=""/>
        <dsp:cNvSpPr/>
      </dsp:nvSpPr>
      <dsp:spPr>
        <a:xfrm>
          <a:off x="3944951" y="3008653"/>
          <a:ext cx="2091598" cy="1045799"/>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t>All-or-none method does not take into account continuous nature of personality traits (e.g., degrees of avoidance, callousness, etc.)</a:t>
          </a:r>
          <a:endParaRPr lang="en-US" sz="1100" kern="1200" dirty="0"/>
        </a:p>
      </dsp:txBody>
      <dsp:txXfrm>
        <a:off x="3975581" y="3039283"/>
        <a:ext cx="2030338" cy="9845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BCE8D-87F3-43E4-AED7-19633893E00C}">
      <dsp:nvSpPr>
        <dsp:cNvPr id="0" name=""/>
        <dsp:cNvSpPr/>
      </dsp:nvSpPr>
      <dsp:spPr>
        <a:xfrm>
          <a:off x="287867" y="997"/>
          <a:ext cx="3164913" cy="1582456"/>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Recent research data: </a:t>
          </a:r>
          <a:r>
            <a:rPr lang="en-US" sz="2000" b="1" kern="1200" dirty="0"/>
            <a:t>personality</a:t>
          </a:r>
          <a:r>
            <a:rPr lang="en-US" sz="2000" kern="1200" dirty="0"/>
            <a:t> </a:t>
          </a:r>
          <a:r>
            <a:rPr lang="en-US" sz="2000" b="1" kern="1200" dirty="0"/>
            <a:t>disorders appear to remit more often than previously believed</a:t>
          </a:r>
          <a:endParaRPr lang="en-US" sz="2000" kern="1200" dirty="0"/>
        </a:p>
      </dsp:txBody>
      <dsp:txXfrm>
        <a:off x="334216" y="47346"/>
        <a:ext cx="3072215" cy="1489758"/>
      </dsp:txXfrm>
    </dsp:sp>
    <dsp:sp modelId="{3D3543A7-605A-460D-B644-8D64A675B927}">
      <dsp:nvSpPr>
        <dsp:cNvPr id="0" name=""/>
        <dsp:cNvSpPr/>
      </dsp:nvSpPr>
      <dsp:spPr>
        <a:xfrm>
          <a:off x="3452781" y="750389"/>
          <a:ext cx="1265965" cy="83671"/>
        </a:xfrm>
        <a:custGeom>
          <a:avLst/>
          <a:gdLst/>
          <a:ahLst/>
          <a:cxnLst/>
          <a:rect l="0" t="0" r="0" b="0"/>
          <a:pathLst>
            <a:path>
              <a:moveTo>
                <a:pt x="0" y="41835"/>
              </a:moveTo>
              <a:lnTo>
                <a:pt x="1265965" y="4183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54114" y="760576"/>
        <a:ext cx="63298" cy="63298"/>
      </dsp:txXfrm>
    </dsp:sp>
    <dsp:sp modelId="{57144611-8285-4AA9-BC5C-55BD2F446206}">
      <dsp:nvSpPr>
        <dsp:cNvPr id="0" name=""/>
        <dsp:cNvSpPr/>
      </dsp:nvSpPr>
      <dsp:spPr>
        <a:xfrm>
          <a:off x="4718746" y="997"/>
          <a:ext cx="3164913" cy="1582456"/>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Leads to a less pessimistic outlook for individuals with personality psychopathology</a:t>
          </a:r>
        </a:p>
      </dsp:txBody>
      <dsp:txXfrm>
        <a:off x="4765095" y="47346"/>
        <a:ext cx="3072215" cy="1489758"/>
      </dsp:txXfrm>
    </dsp:sp>
    <dsp:sp modelId="{4D204F10-E986-4A18-A001-18341574238A}">
      <dsp:nvSpPr>
        <dsp:cNvPr id="0" name=""/>
        <dsp:cNvSpPr/>
      </dsp:nvSpPr>
      <dsp:spPr>
        <a:xfrm>
          <a:off x="287867" y="1820822"/>
          <a:ext cx="3164913" cy="1582456"/>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Clinicians favor the traditional categorical model</a:t>
          </a:r>
          <a:endParaRPr lang="en-US" sz="2000" kern="1200" dirty="0"/>
        </a:p>
      </dsp:txBody>
      <dsp:txXfrm>
        <a:off x="334216" y="1867171"/>
        <a:ext cx="3072215" cy="1489758"/>
      </dsp:txXfrm>
    </dsp:sp>
    <dsp:sp modelId="{DBD6F6E1-E719-4F66-9B3D-CB7556F8EE85}">
      <dsp:nvSpPr>
        <dsp:cNvPr id="0" name=""/>
        <dsp:cNvSpPr/>
      </dsp:nvSpPr>
      <dsp:spPr>
        <a:xfrm>
          <a:off x="3452781" y="2570215"/>
          <a:ext cx="1265965" cy="83671"/>
        </a:xfrm>
        <a:custGeom>
          <a:avLst/>
          <a:gdLst/>
          <a:ahLst/>
          <a:cxnLst/>
          <a:rect l="0" t="0" r="0" b="0"/>
          <a:pathLst>
            <a:path>
              <a:moveTo>
                <a:pt x="0" y="41835"/>
              </a:moveTo>
              <a:lnTo>
                <a:pt x="1265965" y="4183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54114" y="2580402"/>
        <a:ext cx="63298" cy="63298"/>
      </dsp:txXfrm>
    </dsp:sp>
    <dsp:sp modelId="{1ECE72A9-5919-41DA-8225-5F3B0C0DCE1A}">
      <dsp:nvSpPr>
        <dsp:cNvPr id="0" name=""/>
        <dsp:cNvSpPr/>
      </dsp:nvSpPr>
      <dsp:spPr>
        <a:xfrm>
          <a:off x="4718746" y="1820822"/>
          <a:ext cx="3164913" cy="1582456"/>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of alternative model in clinical diagnosis unknown</a:t>
          </a:r>
        </a:p>
      </dsp:txBody>
      <dsp:txXfrm>
        <a:off x="4765095" y="1867171"/>
        <a:ext cx="3072215" cy="14897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67DB-FF8F-4E04-A8F5-35C09FE1A526}">
      <dsp:nvSpPr>
        <dsp:cNvPr id="0" name=""/>
        <dsp:cNvSpPr/>
      </dsp:nvSpPr>
      <dsp:spPr>
        <a:xfrm>
          <a:off x="0" y="558"/>
          <a:ext cx="4872038" cy="0"/>
        </a:xfrm>
        <a:prstGeom prst="lin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20717C8-32FF-464B-A20B-83DDCF32BC80}">
      <dsp:nvSpPr>
        <dsp:cNvPr id="0" name=""/>
        <dsp:cNvSpPr/>
      </dsp:nvSpPr>
      <dsp:spPr>
        <a:xfrm>
          <a:off x="0" y="558"/>
          <a:ext cx="487203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Can one’s personality be pathological?</a:t>
          </a:r>
          <a:endParaRPr lang="en-US" sz="2200" kern="1200" dirty="0"/>
        </a:p>
      </dsp:txBody>
      <dsp:txXfrm>
        <a:off x="0" y="558"/>
        <a:ext cx="4872038" cy="914176"/>
      </dsp:txXfrm>
    </dsp:sp>
    <dsp:sp modelId="{F416CF53-7A6D-4636-AA5E-6B3EA057EC65}">
      <dsp:nvSpPr>
        <dsp:cNvPr id="0" name=""/>
        <dsp:cNvSpPr/>
      </dsp:nvSpPr>
      <dsp:spPr>
        <a:xfrm>
          <a:off x="0" y="914734"/>
          <a:ext cx="4872038" cy="0"/>
        </a:xfrm>
        <a:prstGeom prst="lin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C7F72C-4378-49AE-9D66-3119D38EEEA5}">
      <dsp:nvSpPr>
        <dsp:cNvPr id="0" name=""/>
        <dsp:cNvSpPr/>
      </dsp:nvSpPr>
      <dsp:spPr>
        <a:xfrm>
          <a:off x="0" y="914734"/>
          <a:ext cx="487203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What traits are associated with personality disorders?</a:t>
          </a:r>
          <a:endParaRPr lang="en-US" sz="2200" kern="1200" dirty="0"/>
        </a:p>
      </dsp:txBody>
      <dsp:txXfrm>
        <a:off x="0" y="914734"/>
        <a:ext cx="4872038" cy="914176"/>
      </dsp:txXfrm>
    </dsp:sp>
    <dsp:sp modelId="{20BDCEBD-83E3-491D-B0AF-CB81A2B2676B}">
      <dsp:nvSpPr>
        <dsp:cNvPr id="0" name=""/>
        <dsp:cNvSpPr/>
      </dsp:nvSpPr>
      <dsp:spPr>
        <a:xfrm>
          <a:off x="0" y="1828911"/>
          <a:ext cx="4872038" cy="0"/>
        </a:xfrm>
        <a:prstGeom prst="lin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EA38382-F5D1-4A8F-896F-4AD196E583D0}">
      <dsp:nvSpPr>
        <dsp:cNvPr id="0" name=""/>
        <dsp:cNvSpPr/>
      </dsp:nvSpPr>
      <dsp:spPr>
        <a:xfrm>
          <a:off x="0" y="1828911"/>
          <a:ext cx="487203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How does an antisocial personality develop and can it be changed?</a:t>
          </a:r>
          <a:endParaRPr lang="en-US" sz="2200" kern="1200" dirty="0"/>
        </a:p>
      </dsp:txBody>
      <dsp:txXfrm>
        <a:off x="0" y="1828911"/>
        <a:ext cx="4872038" cy="914176"/>
      </dsp:txXfrm>
    </dsp:sp>
    <dsp:sp modelId="{44010EC3-E27D-4E7D-87F3-A37034776226}">
      <dsp:nvSpPr>
        <dsp:cNvPr id="0" name=""/>
        <dsp:cNvSpPr/>
      </dsp:nvSpPr>
      <dsp:spPr>
        <a:xfrm>
          <a:off x="0" y="2743088"/>
          <a:ext cx="4872038" cy="0"/>
        </a:xfrm>
        <a:prstGeom prst="lin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B13B160-8D19-4793-9BEF-F41E910716C6}">
      <dsp:nvSpPr>
        <dsp:cNvPr id="0" name=""/>
        <dsp:cNvSpPr/>
      </dsp:nvSpPr>
      <dsp:spPr>
        <a:xfrm>
          <a:off x="0" y="2743088"/>
          <a:ext cx="487203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What problems occur with personality assessment?</a:t>
          </a:r>
          <a:endParaRPr lang="en-US" sz="2200" kern="1200" dirty="0"/>
        </a:p>
      </dsp:txBody>
      <dsp:txXfrm>
        <a:off x="0" y="2743088"/>
        <a:ext cx="4872038" cy="914176"/>
      </dsp:txXfrm>
    </dsp:sp>
    <dsp:sp modelId="{8605AB44-E185-4587-AB6E-AD7B7516A972}">
      <dsp:nvSpPr>
        <dsp:cNvPr id="0" name=""/>
        <dsp:cNvSpPr/>
      </dsp:nvSpPr>
      <dsp:spPr>
        <a:xfrm>
          <a:off x="0" y="3657265"/>
          <a:ext cx="4872038" cy="0"/>
        </a:xfrm>
        <a:prstGeom prst="lin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1A8F6C-7590-431B-813C-C63CD1CA82A5}">
      <dsp:nvSpPr>
        <dsp:cNvPr id="0" name=""/>
        <dsp:cNvSpPr/>
      </dsp:nvSpPr>
      <dsp:spPr>
        <a:xfrm>
          <a:off x="0" y="3657265"/>
          <a:ext cx="487203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Are there alternative methods of personality assessment?</a:t>
          </a:r>
          <a:endParaRPr lang="en-US" sz="2200" kern="1200" dirty="0"/>
        </a:p>
      </dsp:txBody>
      <dsp:txXfrm>
        <a:off x="0" y="3657265"/>
        <a:ext cx="4872038" cy="914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975A-BB03-4806-A57A-8765C3BFEE62}">
      <dsp:nvSpPr>
        <dsp:cNvPr id="0" name=""/>
        <dsp:cNvSpPr/>
      </dsp:nvSpPr>
      <dsp:spPr>
        <a:xfrm rot="5400000">
          <a:off x="4892406" y="-1784556"/>
          <a:ext cx="1328465" cy="5229777"/>
        </a:xfrm>
        <a:prstGeom prst="round2SameRect">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t>Shy people are not necessarily shy in all situations</a:t>
          </a:r>
          <a:endParaRPr lang="en-US" sz="1900" kern="1200" dirty="0"/>
        </a:p>
      </dsp:txBody>
      <dsp:txXfrm rot="-5400000">
        <a:off x="2941750" y="230950"/>
        <a:ext cx="5164927" cy="1198765"/>
      </dsp:txXfrm>
    </dsp:sp>
    <dsp:sp modelId="{E78D673D-8F99-4AE2-B5ED-CE37C86DE9ED}">
      <dsp:nvSpPr>
        <dsp:cNvPr id="0" name=""/>
        <dsp:cNvSpPr/>
      </dsp:nvSpPr>
      <dsp:spPr>
        <a:xfrm>
          <a:off x="0" y="41"/>
          <a:ext cx="2941750" cy="166058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Healthy Personality: flexibility in responding to life situations</a:t>
          </a:r>
          <a:endParaRPr lang="en-US" sz="2100" kern="1200" dirty="0"/>
        </a:p>
      </dsp:txBody>
      <dsp:txXfrm>
        <a:off x="81063" y="81104"/>
        <a:ext cx="2779624" cy="1498456"/>
      </dsp:txXfrm>
    </dsp:sp>
    <dsp:sp modelId="{42617F2D-3295-4021-8F4F-A68B495E8DDA}">
      <dsp:nvSpPr>
        <dsp:cNvPr id="0" name=""/>
        <dsp:cNvSpPr/>
      </dsp:nvSpPr>
      <dsp:spPr>
        <a:xfrm rot="5400000">
          <a:off x="4892406" y="-40944"/>
          <a:ext cx="1328465" cy="5229777"/>
        </a:xfrm>
        <a:prstGeom prst="round2SameRect">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t>Rigid, inflexible patterns of responding</a:t>
          </a:r>
          <a:endParaRPr lang="en-US" sz="1900" kern="1200" dirty="0"/>
        </a:p>
        <a:p>
          <a:pPr marL="171450" lvl="1" indent="-171450" algn="l" defTabSz="844550">
            <a:lnSpc>
              <a:spcPct val="90000"/>
            </a:lnSpc>
            <a:spcBef>
              <a:spcPct val="0"/>
            </a:spcBef>
            <a:spcAft>
              <a:spcPct val="15000"/>
            </a:spcAft>
            <a:buChar char="•"/>
          </a:pPr>
          <a:r>
            <a:rPr lang="en-US" sz="1900" b="0" i="0" kern="1200" dirty="0"/>
            <a:t>Patterns are long-standing and enduring</a:t>
          </a:r>
          <a:endParaRPr lang="en-US" sz="1900" kern="1200" dirty="0"/>
        </a:p>
        <a:p>
          <a:pPr marL="342900" lvl="2" indent="-171450" algn="l" defTabSz="844550">
            <a:lnSpc>
              <a:spcPct val="90000"/>
            </a:lnSpc>
            <a:spcBef>
              <a:spcPct val="0"/>
            </a:spcBef>
            <a:spcAft>
              <a:spcPct val="15000"/>
            </a:spcAft>
            <a:buChar char="•"/>
          </a:pPr>
          <a:r>
            <a:rPr lang="en-US" sz="1900" b="0" i="0" kern="1200" dirty="0"/>
            <a:t>Present in nearly all situations</a:t>
          </a:r>
          <a:endParaRPr lang="en-US" sz="1900" kern="1200" dirty="0"/>
        </a:p>
      </dsp:txBody>
      <dsp:txXfrm rot="-5400000">
        <a:off x="2941750" y="1974562"/>
        <a:ext cx="5164927" cy="1198765"/>
      </dsp:txXfrm>
    </dsp:sp>
    <dsp:sp modelId="{15204F74-9AB2-41F2-98AC-926455B50241}">
      <dsp:nvSpPr>
        <dsp:cNvPr id="0" name=""/>
        <dsp:cNvSpPr/>
      </dsp:nvSpPr>
      <dsp:spPr>
        <a:xfrm>
          <a:off x="0" y="1743653"/>
          <a:ext cx="2941750" cy="166058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Individuals with personality psychopathology</a:t>
          </a:r>
          <a:endParaRPr lang="en-US" sz="2100" kern="1200" dirty="0"/>
        </a:p>
      </dsp:txBody>
      <dsp:txXfrm>
        <a:off x="81063" y="1824716"/>
        <a:ext cx="2779624" cy="1498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E397-41CF-4805-905B-03D75AD3967F}">
      <dsp:nvSpPr>
        <dsp:cNvPr id="0" name=""/>
        <dsp:cNvSpPr/>
      </dsp:nvSpPr>
      <dsp:spPr>
        <a:xfrm>
          <a:off x="1612343" y="1662"/>
          <a:ext cx="2061183" cy="1030591"/>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People with personality psychopathology often </a:t>
          </a:r>
          <a:r>
            <a:rPr lang="en-US" sz="1300" b="0" i="0" u="sng" kern="1200" dirty="0"/>
            <a:t>function well enough </a:t>
          </a:r>
          <a:endParaRPr lang="en-US" sz="1300" kern="1200" dirty="0"/>
        </a:p>
      </dsp:txBody>
      <dsp:txXfrm>
        <a:off x="1642528" y="31847"/>
        <a:ext cx="2000813" cy="970221"/>
      </dsp:txXfrm>
    </dsp:sp>
    <dsp:sp modelId="{1CBFEE93-B1B9-496D-9E2E-E0F8B10666A5}">
      <dsp:nvSpPr>
        <dsp:cNvPr id="0" name=""/>
        <dsp:cNvSpPr/>
      </dsp:nvSpPr>
      <dsp:spPr>
        <a:xfrm>
          <a:off x="1612343" y="1186842"/>
          <a:ext cx="2061183" cy="1030591"/>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u="sng" kern="1200" dirty="0"/>
            <a:t>Not aware </a:t>
          </a:r>
          <a:r>
            <a:rPr lang="en-US" sz="1300" b="0" i="0" kern="1200" dirty="0"/>
            <a:t>they have a problem</a:t>
          </a:r>
          <a:endParaRPr lang="en-US" sz="1300" kern="1200" dirty="0"/>
        </a:p>
      </dsp:txBody>
      <dsp:txXfrm>
        <a:off x="1642528" y="1217027"/>
        <a:ext cx="2000813" cy="970221"/>
      </dsp:txXfrm>
    </dsp:sp>
    <dsp:sp modelId="{F22B6DF9-76AF-4B7D-9E0B-DCB0B20436A6}">
      <dsp:nvSpPr>
        <dsp:cNvPr id="0" name=""/>
        <dsp:cNvSpPr/>
      </dsp:nvSpPr>
      <dsp:spPr>
        <a:xfrm>
          <a:off x="3673527" y="1674892"/>
          <a:ext cx="824473" cy="54492"/>
        </a:xfrm>
        <a:custGeom>
          <a:avLst/>
          <a:gdLst/>
          <a:ahLst/>
          <a:cxnLst/>
          <a:rect l="0" t="0" r="0" b="0"/>
          <a:pathLst>
            <a:path>
              <a:moveTo>
                <a:pt x="0" y="27246"/>
              </a:moveTo>
              <a:lnTo>
                <a:pt x="824473" y="27246"/>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65152" y="1681526"/>
        <a:ext cx="41223" cy="41223"/>
      </dsp:txXfrm>
    </dsp:sp>
    <dsp:sp modelId="{B4201913-95AE-4DA3-9173-872336563480}">
      <dsp:nvSpPr>
        <dsp:cNvPr id="0" name=""/>
        <dsp:cNvSpPr/>
      </dsp:nvSpPr>
      <dsp:spPr>
        <a:xfrm>
          <a:off x="4498000" y="1186842"/>
          <a:ext cx="2061183" cy="1030591"/>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Many individuals do not seek help or come to the attention of mental health professionals</a:t>
          </a:r>
          <a:endParaRPr lang="en-US" sz="1300" kern="1200" dirty="0"/>
        </a:p>
      </dsp:txBody>
      <dsp:txXfrm>
        <a:off x="4528185" y="1217027"/>
        <a:ext cx="2000813" cy="970221"/>
      </dsp:txXfrm>
    </dsp:sp>
    <dsp:sp modelId="{E00D7915-18E7-4690-B8EB-5BD71B35AD22}">
      <dsp:nvSpPr>
        <dsp:cNvPr id="0" name=""/>
        <dsp:cNvSpPr/>
      </dsp:nvSpPr>
      <dsp:spPr>
        <a:xfrm>
          <a:off x="1612343" y="2372023"/>
          <a:ext cx="2061183" cy="1030591"/>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i="0" kern="1200" dirty="0"/>
            <a:t>Prevalence is difficult to determine</a:t>
          </a:r>
          <a:endParaRPr lang="en-US" sz="1300" kern="1200" dirty="0"/>
        </a:p>
      </dsp:txBody>
      <dsp:txXfrm>
        <a:off x="1642528" y="2402208"/>
        <a:ext cx="2000813" cy="970221"/>
      </dsp:txXfrm>
    </dsp:sp>
    <dsp:sp modelId="{28AD0048-1623-4B18-B7C1-F247B1B373E5}">
      <dsp:nvSpPr>
        <dsp:cNvPr id="0" name=""/>
        <dsp:cNvSpPr/>
      </dsp:nvSpPr>
      <dsp:spPr>
        <a:xfrm>
          <a:off x="3673527" y="2860072"/>
          <a:ext cx="824473" cy="54492"/>
        </a:xfrm>
        <a:custGeom>
          <a:avLst/>
          <a:gdLst/>
          <a:ahLst/>
          <a:cxnLst/>
          <a:rect l="0" t="0" r="0" b="0"/>
          <a:pathLst>
            <a:path>
              <a:moveTo>
                <a:pt x="0" y="27246"/>
              </a:moveTo>
              <a:lnTo>
                <a:pt x="824473" y="27246"/>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65152" y="2866707"/>
        <a:ext cx="41223" cy="41223"/>
      </dsp:txXfrm>
    </dsp:sp>
    <dsp:sp modelId="{7A7209C8-90C6-4789-A874-33CCB2C63B50}">
      <dsp:nvSpPr>
        <dsp:cNvPr id="0" name=""/>
        <dsp:cNvSpPr/>
      </dsp:nvSpPr>
      <dsp:spPr>
        <a:xfrm>
          <a:off x="4498000" y="2372023"/>
          <a:ext cx="2061183" cy="1030591"/>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Estimated to be 9-13 percent of general population</a:t>
          </a:r>
          <a:endParaRPr lang="en-US" sz="1300" kern="1200" dirty="0"/>
        </a:p>
      </dsp:txBody>
      <dsp:txXfrm>
        <a:off x="4528185" y="2402208"/>
        <a:ext cx="2000813" cy="970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1C77F-7629-4914-9B4D-9C141ECB2AB0}">
      <dsp:nvSpPr>
        <dsp:cNvPr id="0" name=""/>
        <dsp:cNvSpPr/>
      </dsp:nvSpPr>
      <dsp:spPr>
        <a:xfrm rot="5400000">
          <a:off x="4892406" y="-1784556"/>
          <a:ext cx="1328465" cy="5229777"/>
        </a:xfrm>
        <a:prstGeom prst="round2Same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Ten specific personality disorder types</a:t>
          </a:r>
        </a:p>
        <a:p>
          <a:pPr marL="228600" lvl="1" indent="-228600" algn="l" defTabSz="1022350">
            <a:lnSpc>
              <a:spcPct val="90000"/>
            </a:lnSpc>
            <a:spcBef>
              <a:spcPct val="0"/>
            </a:spcBef>
            <a:spcAft>
              <a:spcPct val="15000"/>
            </a:spcAft>
            <a:buChar char="•"/>
          </a:pPr>
          <a:r>
            <a:rPr lang="en-US" sz="2300" kern="1200" dirty="0"/>
            <a:t>Each a distinct clinical syndrome</a:t>
          </a:r>
        </a:p>
      </dsp:txBody>
      <dsp:txXfrm rot="-5400000">
        <a:off x="2941750" y="230950"/>
        <a:ext cx="5164927" cy="1198765"/>
      </dsp:txXfrm>
    </dsp:sp>
    <dsp:sp modelId="{74DA5382-2D4B-44E1-BC9C-A143A4461CD5}">
      <dsp:nvSpPr>
        <dsp:cNvPr id="0" name=""/>
        <dsp:cNvSpPr/>
      </dsp:nvSpPr>
      <dsp:spPr>
        <a:xfrm>
          <a:off x="0" y="41"/>
          <a:ext cx="2941750" cy="166058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Categorical diagnostic model</a:t>
          </a:r>
        </a:p>
      </dsp:txBody>
      <dsp:txXfrm>
        <a:off x="81063" y="81104"/>
        <a:ext cx="2779624" cy="1498456"/>
      </dsp:txXfrm>
    </dsp:sp>
    <dsp:sp modelId="{BD30294A-D034-4CC4-998F-8620A89B66EF}">
      <dsp:nvSpPr>
        <dsp:cNvPr id="0" name=""/>
        <dsp:cNvSpPr/>
      </dsp:nvSpPr>
      <dsp:spPr>
        <a:xfrm rot="5400000">
          <a:off x="4892406" y="-40944"/>
          <a:ext cx="1328465" cy="5229777"/>
        </a:xfrm>
        <a:prstGeom prst="round2SameRect">
          <a:avLst/>
        </a:prstGeom>
        <a:solidFill>
          <a:schemeClr val="lt1">
            <a:alpha val="90000"/>
            <a:tint val="40000"/>
            <a:hueOff val="0"/>
            <a:satOff val="0"/>
            <a:lumOff val="0"/>
            <a:alphaOff val="0"/>
          </a:schemeClr>
        </a:solidFill>
        <a:ln w="9525" cap="rnd"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Has components of both dimensional and categorical assessment</a:t>
          </a:r>
        </a:p>
      </dsp:txBody>
      <dsp:txXfrm rot="-5400000">
        <a:off x="2941750" y="1974562"/>
        <a:ext cx="5164927" cy="1198765"/>
      </dsp:txXfrm>
    </dsp:sp>
    <dsp:sp modelId="{0C3703CC-1BD6-4894-A40A-1F07CBEA35F7}">
      <dsp:nvSpPr>
        <dsp:cNvPr id="0" name=""/>
        <dsp:cNvSpPr/>
      </dsp:nvSpPr>
      <dsp:spPr>
        <a:xfrm>
          <a:off x="0" y="1743653"/>
          <a:ext cx="2941750" cy="166058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Alternative model</a:t>
          </a:r>
        </a:p>
      </dsp:txBody>
      <dsp:txXfrm>
        <a:off x="81063" y="1824716"/>
        <a:ext cx="2779624" cy="1498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CC5F-3C8C-4536-850B-B752123D849C}">
      <dsp:nvSpPr>
        <dsp:cNvPr id="0" name=""/>
        <dsp:cNvSpPr/>
      </dsp:nvSpPr>
      <dsp:spPr>
        <a:xfrm>
          <a:off x="681791" y="152"/>
          <a:ext cx="1945126" cy="97256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Characterized by odd, </a:t>
          </a:r>
          <a:r>
            <a:rPr lang="en-US" sz="1200" b="1" kern="1200" dirty="0"/>
            <a:t>eccentric</a:t>
          </a:r>
          <a:r>
            <a:rPr lang="en-US" sz="1200" kern="1200" dirty="0"/>
            <a:t>, or paranoid thoughts and behaviors and poor interpersonal relationships</a:t>
          </a:r>
        </a:p>
      </dsp:txBody>
      <dsp:txXfrm>
        <a:off x="710276" y="28637"/>
        <a:ext cx="1888156" cy="915593"/>
      </dsp:txXfrm>
    </dsp:sp>
    <dsp:sp modelId="{65A257E3-1250-42C7-B8BD-725EFEC7D1C1}">
      <dsp:nvSpPr>
        <dsp:cNvPr id="0" name=""/>
        <dsp:cNvSpPr/>
      </dsp:nvSpPr>
      <dsp:spPr>
        <a:xfrm>
          <a:off x="876304" y="972715"/>
          <a:ext cx="194512" cy="729422"/>
        </a:xfrm>
        <a:custGeom>
          <a:avLst/>
          <a:gdLst/>
          <a:ahLst/>
          <a:cxnLst/>
          <a:rect l="0" t="0" r="0" b="0"/>
          <a:pathLst>
            <a:path>
              <a:moveTo>
                <a:pt x="0" y="0"/>
              </a:moveTo>
              <a:lnTo>
                <a:pt x="0" y="729422"/>
              </a:lnTo>
              <a:lnTo>
                <a:pt x="194512" y="7294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B1FFE-A539-4CE4-AD1A-6383FF7F4085}">
      <dsp:nvSpPr>
        <dsp:cNvPr id="0" name=""/>
        <dsp:cNvSpPr/>
      </dsp:nvSpPr>
      <dsp:spPr>
        <a:xfrm>
          <a:off x="1070817" y="1215856"/>
          <a:ext cx="1556101" cy="972563"/>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Many with disorder believe they have </a:t>
          </a:r>
          <a:r>
            <a:rPr lang="en-US" sz="1200" b="1" kern="1200" dirty="0"/>
            <a:t>magical abilities or special powers</a:t>
          </a:r>
          <a:endParaRPr lang="en-US" sz="1200" kern="1200" dirty="0"/>
        </a:p>
      </dsp:txBody>
      <dsp:txXfrm>
        <a:off x="1099302" y="1244341"/>
        <a:ext cx="1499131" cy="915593"/>
      </dsp:txXfrm>
    </dsp:sp>
    <dsp:sp modelId="{7501ED07-93E6-4DED-BCED-5BDA2F3A30B6}">
      <dsp:nvSpPr>
        <dsp:cNvPr id="0" name=""/>
        <dsp:cNvSpPr/>
      </dsp:nvSpPr>
      <dsp:spPr>
        <a:xfrm>
          <a:off x="876304" y="972715"/>
          <a:ext cx="194512" cy="1945126"/>
        </a:xfrm>
        <a:custGeom>
          <a:avLst/>
          <a:gdLst/>
          <a:ahLst/>
          <a:cxnLst/>
          <a:rect l="0" t="0" r="0" b="0"/>
          <a:pathLst>
            <a:path>
              <a:moveTo>
                <a:pt x="0" y="0"/>
              </a:moveTo>
              <a:lnTo>
                <a:pt x="0" y="1945126"/>
              </a:lnTo>
              <a:lnTo>
                <a:pt x="194512" y="19451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C38C5-8D12-4B10-B7A4-4FB57BDD4B00}">
      <dsp:nvSpPr>
        <dsp:cNvPr id="0" name=""/>
        <dsp:cNvSpPr/>
      </dsp:nvSpPr>
      <dsp:spPr>
        <a:xfrm>
          <a:off x="1070817" y="2431561"/>
          <a:ext cx="1556101" cy="972563"/>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Some are  subject to recurrent illusions</a:t>
          </a:r>
        </a:p>
      </dsp:txBody>
      <dsp:txXfrm>
        <a:off x="1099302" y="2460046"/>
        <a:ext cx="1499131" cy="915593"/>
      </dsp:txXfrm>
    </dsp:sp>
    <dsp:sp modelId="{4A4F5F8C-6014-401F-B702-991E6E4605D5}">
      <dsp:nvSpPr>
        <dsp:cNvPr id="0" name=""/>
        <dsp:cNvSpPr/>
      </dsp:nvSpPr>
      <dsp:spPr>
        <a:xfrm>
          <a:off x="3113200" y="152"/>
          <a:ext cx="1945126" cy="97256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Abnormalities in cognitive processing</a:t>
          </a:r>
        </a:p>
      </dsp:txBody>
      <dsp:txXfrm>
        <a:off x="3141685" y="28637"/>
        <a:ext cx="1888156" cy="915593"/>
      </dsp:txXfrm>
    </dsp:sp>
    <dsp:sp modelId="{52AA631A-0D46-407F-93A9-2AE8E863B463}">
      <dsp:nvSpPr>
        <dsp:cNvPr id="0" name=""/>
        <dsp:cNvSpPr/>
      </dsp:nvSpPr>
      <dsp:spPr>
        <a:xfrm>
          <a:off x="3307713" y="972715"/>
          <a:ext cx="194512" cy="729422"/>
        </a:xfrm>
        <a:custGeom>
          <a:avLst/>
          <a:gdLst/>
          <a:ahLst/>
          <a:cxnLst/>
          <a:rect l="0" t="0" r="0" b="0"/>
          <a:pathLst>
            <a:path>
              <a:moveTo>
                <a:pt x="0" y="0"/>
              </a:moveTo>
              <a:lnTo>
                <a:pt x="0" y="729422"/>
              </a:lnTo>
              <a:lnTo>
                <a:pt x="194512" y="7294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2B2F3-8037-49D0-9360-19987D393333}">
      <dsp:nvSpPr>
        <dsp:cNvPr id="0" name=""/>
        <dsp:cNvSpPr/>
      </dsp:nvSpPr>
      <dsp:spPr>
        <a:xfrm>
          <a:off x="3502225" y="1215856"/>
          <a:ext cx="1556101" cy="972563"/>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Many characteristics resemble schizophrenia</a:t>
          </a:r>
        </a:p>
      </dsp:txBody>
      <dsp:txXfrm>
        <a:off x="3530710" y="1244341"/>
        <a:ext cx="1499131" cy="915593"/>
      </dsp:txXfrm>
    </dsp:sp>
    <dsp:sp modelId="{D205075A-38A4-4C0F-B86C-EBCC6D8E7407}">
      <dsp:nvSpPr>
        <dsp:cNvPr id="0" name=""/>
        <dsp:cNvSpPr/>
      </dsp:nvSpPr>
      <dsp:spPr>
        <a:xfrm>
          <a:off x="5544609" y="152"/>
          <a:ext cx="1945126" cy="97256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Few individuals seek therapy</a:t>
          </a:r>
        </a:p>
      </dsp:txBody>
      <dsp:txXfrm>
        <a:off x="5573094" y="28637"/>
        <a:ext cx="1888156" cy="91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CC9A7-A8CE-421A-8073-59746E8772D7}">
      <dsp:nvSpPr>
        <dsp:cNvPr id="0" name=""/>
        <dsp:cNvSpPr/>
      </dsp:nvSpPr>
      <dsp:spPr>
        <a:xfrm>
          <a:off x="0" y="0"/>
          <a:ext cx="6945798" cy="1531924"/>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Most commonly diagnosed personality disorder</a:t>
          </a:r>
          <a:endParaRPr lang="en-US" sz="2200" kern="1200" dirty="0"/>
        </a:p>
        <a:p>
          <a:pPr marL="171450" lvl="1" indent="-171450" algn="l" defTabSz="755650">
            <a:lnSpc>
              <a:spcPct val="90000"/>
            </a:lnSpc>
            <a:spcBef>
              <a:spcPct val="0"/>
            </a:spcBef>
            <a:spcAft>
              <a:spcPct val="15000"/>
            </a:spcAft>
            <a:buChar char="•"/>
          </a:pPr>
          <a:r>
            <a:rPr lang="en-US" sz="1700" b="0" i="0" kern="1200" dirty="0"/>
            <a:t>Prevalence ranges from </a:t>
          </a:r>
          <a:r>
            <a:rPr lang="en-US" sz="1700" b="1" i="0" kern="1200" dirty="0"/>
            <a:t>1.6 to 5.9 percent</a:t>
          </a:r>
          <a:endParaRPr lang="en-US" sz="1700" kern="1200" dirty="0"/>
        </a:p>
        <a:p>
          <a:pPr marL="171450" lvl="1" indent="-171450" algn="l" defTabSz="755650">
            <a:lnSpc>
              <a:spcPct val="90000"/>
            </a:lnSpc>
            <a:spcBef>
              <a:spcPct val="0"/>
            </a:spcBef>
            <a:spcAft>
              <a:spcPct val="15000"/>
            </a:spcAft>
            <a:buChar char="•"/>
          </a:pPr>
          <a:r>
            <a:rPr lang="en-US" sz="1700" b="0" i="0" kern="1200" dirty="0"/>
            <a:t>More common in women</a:t>
          </a:r>
          <a:endParaRPr lang="en-US" sz="1700" kern="1200" dirty="0"/>
        </a:p>
      </dsp:txBody>
      <dsp:txXfrm>
        <a:off x="44869" y="44869"/>
        <a:ext cx="5362434" cy="1442186"/>
      </dsp:txXfrm>
    </dsp:sp>
    <dsp:sp modelId="{194FAA92-FDCB-40E1-9831-F08C2B8AA400}">
      <dsp:nvSpPr>
        <dsp:cNvPr id="0" name=""/>
        <dsp:cNvSpPr/>
      </dsp:nvSpPr>
      <dsp:spPr>
        <a:xfrm>
          <a:off x="1225729" y="1872352"/>
          <a:ext cx="6945798" cy="1531924"/>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Up to </a:t>
          </a:r>
          <a:r>
            <a:rPr lang="en-US" sz="2200" b="0" i="0" u="sng" kern="1200" dirty="0"/>
            <a:t>ten percent of those with BPD die by </a:t>
          </a:r>
          <a:r>
            <a:rPr lang="en-US" sz="2200" b="1" i="0" kern="1200" dirty="0"/>
            <a:t>suicide</a:t>
          </a:r>
          <a:endParaRPr lang="en-US" sz="2200" kern="1200" dirty="0"/>
        </a:p>
        <a:p>
          <a:pPr marL="171450" lvl="1" indent="-171450" algn="l" defTabSz="755650">
            <a:lnSpc>
              <a:spcPct val="90000"/>
            </a:lnSpc>
            <a:spcBef>
              <a:spcPct val="0"/>
            </a:spcBef>
            <a:spcAft>
              <a:spcPct val="15000"/>
            </a:spcAft>
            <a:buChar char="•"/>
          </a:pPr>
          <a:r>
            <a:rPr lang="en-US" sz="1700" b="0" i="0" kern="1200" dirty="0"/>
            <a:t>Many show remission of symptoms over a course of six or more years</a:t>
          </a:r>
          <a:endParaRPr lang="en-US" sz="1700" kern="1200" dirty="0"/>
        </a:p>
      </dsp:txBody>
      <dsp:txXfrm>
        <a:off x="1270598" y="1917221"/>
        <a:ext cx="4634580" cy="1442186"/>
      </dsp:txXfrm>
    </dsp:sp>
    <dsp:sp modelId="{84B84BCB-3E92-4FA6-8185-FCCF8FEDC5E3}">
      <dsp:nvSpPr>
        <dsp:cNvPr id="0" name=""/>
        <dsp:cNvSpPr/>
      </dsp:nvSpPr>
      <dsp:spPr>
        <a:xfrm>
          <a:off x="5950047" y="1204262"/>
          <a:ext cx="995751" cy="995751"/>
        </a:xfrm>
        <a:prstGeom prst="downArrow">
          <a:avLst>
            <a:gd name="adj1" fmla="val 55000"/>
            <a:gd name="adj2" fmla="val 45000"/>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174091" y="1204262"/>
        <a:ext cx="547663" cy="7493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DBD9-CEFA-46A4-9861-50B75628FE9F}">
      <dsp:nvSpPr>
        <dsp:cNvPr id="0" name=""/>
        <dsp:cNvSpPr/>
      </dsp:nvSpPr>
      <dsp:spPr>
        <a:xfrm>
          <a:off x="2543" y="811286"/>
          <a:ext cx="2368267" cy="710480"/>
        </a:xfrm>
        <a:prstGeom prst="chevron">
          <a:avLst>
            <a:gd name="adj" fmla="val 3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7725" tIns="87725" rIns="87725" bIns="87725" numCol="1" spcCol="1270" anchor="ctr" anchorCtr="0">
          <a:noAutofit/>
        </a:bodyPr>
        <a:lstStyle/>
        <a:p>
          <a:pPr marL="0" lvl="0" indent="0" algn="ctr" defTabSz="622300">
            <a:lnSpc>
              <a:spcPct val="90000"/>
            </a:lnSpc>
            <a:spcBef>
              <a:spcPct val="0"/>
            </a:spcBef>
            <a:spcAft>
              <a:spcPct val="35000"/>
            </a:spcAft>
            <a:buNone/>
          </a:pPr>
          <a:r>
            <a:rPr lang="en-US" sz="1400" b="0" i="0" u="sng" kern="1200" dirty="0"/>
            <a:t>Three basic assumptions </a:t>
          </a:r>
          <a:r>
            <a:rPr lang="en-US" sz="1400" b="0" i="0" kern="1200" dirty="0"/>
            <a:t>of individuals with BPD</a:t>
          </a:r>
          <a:endParaRPr lang="en-US" sz="1400" kern="1200" dirty="0"/>
        </a:p>
      </dsp:txBody>
      <dsp:txXfrm>
        <a:off x="215687" y="811286"/>
        <a:ext cx="1941979" cy="710480"/>
      </dsp:txXfrm>
    </dsp:sp>
    <dsp:sp modelId="{568C8D67-B55F-4E1D-8B80-C9A2FE309285}">
      <dsp:nvSpPr>
        <dsp:cNvPr id="0" name=""/>
        <dsp:cNvSpPr/>
      </dsp:nvSpPr>
      <dsp:spPr>
        <a:xfrm>
          <a:off x="2543" y="1521767"/>
          <a:ext cx="2155123" cy="1723380"/>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303" tIns="170303" rIns="170303" bIns="340605" numCol="1" spcCol="1270" anchor="t" anchorCtr="0">
          <a:noAutofit/>
        </a:bodyPr>
        <a:lstStyle/>
        <a:p>
          <a:pPr marL="0" lvl="0" indent="0" algn="l" defTabSz="488950">
            <a:lnSpc>
              <a:spcPct val="90000"/>
            </a:lnSpc>
            <a:spcBef>
              <a:spcPct val="0"/>
            </a:spcBef>
            <a:spcAft>
              <a:spcPct val="35000"/>
            </a:spcAft>
            <a:buNone/>
          </a:pPr>
          <a:r>
            <a:rPr lang="en-US" sz="1100" b="1" i="0" kern="1200" dirty="0"/>
            <a:t>The world is dangerous (be guarded)</a:t>
          </a:r>
          <a:endParaRPr lang="en-US" sz="1100" kern="1200" dirty="0"/>
        </a:p>
        <a:p>
          <a:pPr marL="0" lvl="0" indent="0" algn="l" defTabSz="488950">
            <a:lnSpc>
              <a:spcPct val="90000"/>
            </a:lnSpc>
            <a:spcBef>
              <a:spcPct val="0"/>
            </a:spcBef>
            <a:spcAft>
              <a:spcPct val="35000"/>
            </a:spcAft>
            <a:buNone/>
          </a:pPr>
          <a:r>
            <a:rPr lang="en-US" sz="1100" b="1" i="0" kern="1200" dirty="0"/>
            <a:t>I am powerless and vulnerable (I am a victim)</a:t>
          </a:r>
          <a:endParaRPr lang="en-US" sz="1100" kern="1200" dirty="0"/>
        </a:p>
        <a:p>
          <a:pPr marL="0" lvl="0" indent="0" algn="l" defTabSz="488950">
            <a:lnSpc>
              <a:spcPct val="90000"/>
            </a:lnSpc>
            <a:spcBef>
              <a:spcPct val="0"/>
            </a:spcBef>
            <a:spcAft>
              <a:spcPct val="35000"/>
            </a:spcAft>
            <a:buNone/>
          </a:pPr>
          <a:r>
            <a:rPr lang="en-US" sz="1100" b="1" i="0" kern="1200" dirty="0"/>
            <a:t>I am inherently unacceptable (self loath)</a:t>
          </a:r>
          <a:endParaRPr lang="en-US" sz="1100" kern="1200" dirty="0"/>
        </a:p>
      </dsp:txBody>
      <dsp:txXfrm>
        <a:off x="2543" y="1521767"/>
        <a:ext cx="2155123" cy="1723380"/>
      </dsp:txXfrm>
    </dsp:sp>
    <dsp:sp modelId="{1C3777B8-437C-4E8D-886A-67DC73772AD7}">
      <dsp:nvSpPr>
        <dsp:cNvPr id="0" name=""/>
        <dsp:cNvSpPr/>
      </dsp:nvSpPr>
      <dsp:spPr>
        <a:xfrm>
          <a:off x="2335613" y="811286"/>
          <a:ext cx="2368267" cy="710480"/>
        </a:xfrm>
        <a:prstGeom prst="chevron">
          <a:avLst>
            <a:gd name="adj" fmla="val 3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7725" tIns="87725" rIns="87725" bIns="87725" numCol="1" spcCol="1270" anchor="ctr" anchorCtr="0">
          <a:noAutofit/>
        </a:bodyPr>
        <a:lstStyle/>
        <a:p>
          <a:pPr marL="0" lvl="0" indent="0" algn="ctr" defTabSz="622300">
            <a:lnSpc>
              <a:spcPct val="90000"/>
            </a:lnSpc>
            <a:spcBef>
              <a:spcPct val="0"/>
            </a:spcBef>
            <a:spcAft>
              <a:spcPct val="35000"/>
            </a:spcAft>
            <a:buNone/>
          </a:pPr>
          <a:r>
            <a:rPr lang="en-US" sz="1400" b="0" i="0" kern="1200" dirty="0"/>
            <a:t>Early childhood trauma/abuse</a:t>
          </a:r>
          <a:endParaRPr lang="en-US" sz="1400" kern="1200" dirty="0"/>
        </a:p>
      </dsp:txBody>
      <dsp:txXfrm>
        <a:off x="2548757" y="811286"/>
        <a:ext cx="1941979" cy="710480"/>
      </dsp:txXfrm>
    </dsp:sp>
    <dsp:sp modelId="{1059F888-1563-407C-BFF5-4FA5298F25EC}">
      <dsp:nvSpPr>
        <dsp:cNvPr id="0" name=""/>
        <dsp:cNvSpPr/>
      </dsp:nvSpPr>
      <dsp:spPr>
        <a:xfrm>
          <a:off x="2335613" y="1521767"/>
          <a:ext cx="2155123" cy="1723380"/>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0527E5-9AF9-4B1D-A7E8-B91D6A363527}">
      <dsp:nvSpPr>
        <dsp:cNvPr id="0" name=""/>
        <dsp:cNvSpPr/>
      </dsp:nvSpPr>
      <dsp:spPr>
        <a:xfrm>
          <a:off x="4668683" y="811286"/>
          <a:ext cx="2368267" cy="710480"/>
        </a:xfrm>
        <a:prstGeom prst="chevron">
          <a:avLst>
            <a:gd name="adj" fmla="val 3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7725" tIns="87725" rIns="87725" bIns="87725" numCol="1" spcCol="1270" anchor="ctr" anchorCtr="0">
          <a:noAutofit/>
        </a:bodyPr>
        <a:lstStyle/>
        <a:p>
          <a:pPr marL="0" lvl="0" indent="0" algn="ctr" defTabSz="622300">
            <a:lnSpc>
              <a:spcPct val="90000"/>
            </a:lnSpc>
            <a:spcBef>
              <a:spcPct val="0"/>
            </a:spcBef>
            <a:spcAft>
              <a:spcPct val="35000"/>
            </a:spcAft>
            <a:buNone/>
          </a:pPr>
          <a:r>
            <a:rPr lang="en-US" sz="1400" b="0" i="0" u="sng" kern="1200" dirty="0"/>
            <a:t>CBT and DBT have shown to be effective</a:t>
          </a:r>
          <a:endParaRPr lang="en-US" sz="1400" kern="1200" dirty="0"/>
        </a:p>
      </dsp:txBody>
      <dsp:txXfrm>
        <a:off x="4881827" y="811286"/>
        <a:ext cx="1941979" cy="710480"/>
      </dsp:txXfrm>
    </dsp:sp>
    <dsp:sp modelId="{354B4F9C-D374-422D-9363-EAC741388A33}">
      <dsp:nvSpPr>
        <dsp:cNvPr id="0" name=""/>
        <dsp:cNvSpPr/>
      </dsp:nvSpPr>
      <dsp:spPr>
        <a:xfrm>
          <a:off x="4668683" y="1521767"/>
          <a:ext cx="2155123" cy="1723380"/>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303" tIns="170303" rIns="170303" bIns="340605" numCol="1" spcCol="1270" anchor="t" anchorCtr="0">
          <a:noAutofit/>
        </a:bodyPr>
        <a:lstStyle/>
        <a:p>
          <a:pPr marL="0" lvl="0" indent="0" algn="l" defTabSz="488950">
            <a:lnSpc>
              <a:spcPct val="90000"/>
            </a:lnSpc>
            <a:spcBef>
              <a:spcPct val="0"/>
            </a:spcBef>
            <a:spcAft>
              <a:spcPct val="35000"/>
            </a:spcAft>
            <a:buNone/>
          </a:pPr>
          <a:r>
            <a:rPr lang="en-US" sz="1100" b="0" i="0" kern="1200" dirty="0"/>
            <a:t>Accountability</a:t>
          </a:r>
          <a:endParaRPr lang="en-US" sz="1100" kern="1200" dirty="0"/>
        </a:p>
        <a:p>
          <a:pPr marL="0" lvl="0" indent="0" algn="l" defTabSz="488950">
            <a:lnSpc>
              <a:spcPct val="90000"/>
            </a:lnSpc>
            <a:spcBef>
              <a:spcPct val="0"/>
            </a:spcBef>
            <a:spcAft>
              <a:spcPct val="35000"/>
            </a:spcAft>
            <a:buNone/>
          </a:pPr>
          <a:r>
            <a:rPr lang="en-US" sz="1100" b="0" i="0" kern="1200" dirty="0"/>
            <a:t>Acceptance</a:t>
          </a:r>
          <a:endParaRPr lang="en-US" sz="1100" kern="1200" dirty="0"/>
        </a:p>
      </dsp:txBody>
      <dsp:txXfrm>
        <a:off x="4668683" y="1521767"/>
        <a:ext cx="2155123" cy="1723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8D184-C4D2-4E9E-824A-AC4EE24AB361}">
      <dsp:nvSpPr>
        <dsp:cNvPr id="0" name=""/>
        <dsp:cNvSpPr/>
      </dsp:nvSpPr>
      <dsp:spPr>
        <a:xfrm>
          <a:off x="1364581" y="570247"/>
          <a:ext cx="1088473" cy="7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B72564-9ECB-45E7-B4B7-538079D391A3}">
      <dsp:nvSpPr>
        <dsp:cNvPr id="0" name=""/>
        <dsp:cNvSpPr/>
      </dsp:nvSpPr>
      <dsp:spPr>
        <a:xfrm>
          <a:off x="2518362" y="478852"/>
          <a:ext cx="125174" cy="235110"/>
        </a:xfrm>
        <a:prstGeom prst="chevron">
          <a:avLst>
            <a:gd name="adj" fmla="val 90000"/>
          </a:avLst>
        </a:prstGeom>
        <a:solidFill>
          <a:schemeClr val="accent2">
            <a:tint val="40000"/>
            <a:alpha val="90000"/>
            <a:hueOff val="-203808"/>
            <a:satOff val="1306"/>
            <a:lumOff val="60"/>
            <a:alphaOff val="0"/>
          </a:schemeClr>
        </a:solidFill>
        <a:ln w="9525" cap="rnd" cmpd="sng" algn="ctr">
          <a:solidFill>
            <a:schemeClr val="accent2">
              <a:tint val="40000"/>
              <a:alpha val="90000"/>
              <a:hueOff val="-203808"/>
              <a:satOff val="1306"/>
              <a:lumOff val="60"/>
              <a:alphaOff val="0"/>
            </a:schemeClr>
          </a:solidFill>
          <a:prstDash val="solid"/>
        </a:ln>
        <a:effectLst/>
      </dsp:spPr>
      <dsp:style>
        <a:lnRef idx="1">
          <a:scrgbClr r="0" g="0" b="0"/>
        </a:lnRef>
        <a:fillRef idx="1">
          <a:scrgbClr r="0" g="0" b="0"/>
        </a:fillRef>
        <a:effectRef idx="0">
          <a:scrgbClr r="0" g="0" b="0"/>
        </a:effectRef>
        <a:fontRef idx="minor"/>
      </dsp:style>
    </dsp:sp>
    <dsp:sp modelId="{E2740A64-ACAD-4418-9D87-41DE623919E1}">
      <dsp:nvSpPr>
        <dsp:cNvPr id="0" name=""/>
        <dsp:cNvSpPr/>
      </dsp:nvSpPr>
      <dsp:spPr>
        <a:xfrm>
          <a:off x="658238" y="0"/>
          <a:ext cx="1140567" cy="1140567"/>
        </a:xfrm>
        <a:prstGeom prst="ellipse">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4260" tIns="44260" rIns="44260" bIns="44260" numCol="1" spcCol="1270" anchor="ctr" anchorCtr="0">
          <a:noAutofit/>
        </a:bodyPr>
        <a:lstStyle/>
        <a:p>
          <a:pPr marL="0" lvl="0" indent="0" algn="ctr" defTabSz="2178050">
            <a:lnSpc>
              <a:spcPct val="90000"/>
            </a:lnSpc>
            <a:spcBef>
              <a:spcPct val="0"/>
            </a:spcBef>
            <a:spcAft>
              <a:spcPct val="35000"/>
            </a:spcAft>
            <a:buNone/>
          </a:pPr>
          <a:r>
            <a:rPr lang="en-US" sz="4900" kern="1200" dirty="0"/>
            <a:t>1</a:t>
          </a:r>
        </a:p>
      </dsp:txBody>
      <dsp:txXfrm>
        <a:off x="825270" y="167032"/>
        <a:ext cx="806503" cy="806503"/>
      </dsp:txXfrm>
    </dsp:sp>
    <dsp:sp modelId="{81634D34-385F-4E55-99BA-B9D909FC0416}">
      <dsp:nvSpPr>
        <dsp:cNvPr id="0" name=""/>
        <dsp:cNvSpPr/>
      </dsp:nvSpPr>
      <dsp:spPr>
        <a:xfrm>
          <a:off x="3990" y="1306167"/>
          <a:ext cx="2449064" cy="2098109"/>
        </a:xfrm>
        <a:prstGeom prst="upArrowCallout">
          <a:avLst>
            <a:gd name="adj1" fmla="val 50000"/>
            <a:gd name="adj2" fmla="val 20000"/>
            <a:gd name="adj3" fmla="val 20000"/>
            <a:gd name="adj4" fmla="val 100000"/>
          </a:avLst>
        </a:prstGeom>
        <a:solidFill>
          <a:schemeClr val="accent2">
            <a:tint val="40000"/>
            <a:alpha val="90000"/>
            <a:hueOff val="-407615"/>
            <a:satOff val="2612"/>
            <a:lumOff val="119"/>
            <a:alphaOff val="0"/>
          </a:schemeClr>
        </a:solidFill>
        <a:ln w="9525" cap="rnd" cmpd="sng" algn="ctr">
          <a:solidFill>
            <a:schemeClr val="accent2">
              <a:tint val="40000"/>
              <a:alpha val="90000"/>
              <a:hueOff val="-407615"/>
              <a:satOff val="2612"/>
              <a:lumOff val="1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3185" tIns="165100" rIns="193185"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Characterized by pervasive pattern of excessive emotionality and attention-seeking</a:t>
          </a:r>
          <a:endParaRPr lang="en-US" sz="1100" kern="1200" dirty="0"/>
        </a:p>
        <a:p>
          <a:pPr marL="57150" lvl="1" indent="-57150" algn="l" defTabSz="488950">
            <a:lnSpc>
              <a:spcPct val="90000"/>
            </a:lnSpc>
            <a:spcBef>
              <a:spcPct val="0"/>
            </a:spcBef>
            <a:spcAft>
              <a:spcPct val="15000"/>
            </a:spcAft>
            <a:buChar char="•"/>
          </a:pPr>
          <a:r>
            <a:rPr lang="en-US" sz="1100" b="0" i="0" kern="1200" dirty="0"/>
            <a:t>Intensely </a:t>
          </a:r>
          <a:r>
            <a:rPr lang="en-US" sz="1100" b="1" i="0" kern="1200" dirty="0"/>
            <a:t>dramatic</a:t>
          </a:r>
          <a:r>
            <a:rPr lang="en-US" sz="1100" b="0" i="0" kern="1200" dirty="0"/>
            <a:t> emotions and behaviors</a:t>
          </a:r>
          <a:endParaRPr lang="en-US" sz="1100" kern="1200" dirty="0"/>
        </a:p>
        <a:p>
          <a:pPr marL="57150" lvl="1" indent="-57150" algn="l" defTabSz="488950">
            <a:lnSpc>
              <a:spcPct val="90000"/>
            </a:lnSpc>
            <a:spcBef>
              <a:spcPct val="0"/>
            </a:spcBef>
            <a:spcAft>
              <a:spcPct val="15000"/>
            </a:spcAft>
            <a:buChar char="•"/>
          </a:pPr>
          <a:r>
            <a:rPr lang="en-US" sz="1100" b="0" i="0" kern="1200" dirty="0"/>
            <a:t>Superficially charming and warm</a:t>
          </a:r>
          <a:endParaRPr lang="en-US" sz="1100" kern="1200" dirty="0"/>
        </a:p>
        <a:p>
          <a:pPr marL="57150" lvl="1" indent="-57150" algn="l" defTabSz="488950">
            <a:lnSpc>
              <a:spcPct val="90000"/>
            </a:lnSpc>
            <a:spcBef>
              <a:spcPct val="0"/>
            </a:spcBef>
            <a:spcAft>
              <a:spcPct val="15000"/>
            </a:spcAft>
            <a:buChar char="•"/>
          </a:pPr>
          <a:r>
            <a:rPr lang="en-US" sz="1100" b="1" i="0" kern="1200" dirty="0"/>
            <a:t>Shallow </a:t>
          </a:r>
          <a:r>
            <a:rPr lang="en-US" sz="1100" b="0" i="0" kern="1200" dirty="0"/>
            <a:t>and self-centered</a:t>
          </a:r>
          <a:endParaRPr lang="en-US" sz="1100" kern="1200" dirty="0"/>
        </a:p>
      </dsp:txBody>
      <dsp:txXfrm>
        <a:off x="3990" y="1725789"/>
        <a:ext cx="2449064" cy="1678487"/>
      </dsp:txXfrm>
    </dsp:sp>
    <dsp:sp modelId="{20A1283A-B6F6-4754-9E2F-CAA3288896D9}">
      <dsp:nvSpPr>
        <dsp:cNvPr id="0" name=""/>
        <dsp:cNvSpPr/>
      </dsp:nvSpPr>
      <dsp:spPr>
        <a:xfrm>
          <a:off x="2725172" y="570247"/>
          <a:ext cx="2449064" cy="72"/>
        </a:xfrm>
        <a:prstGeom prst="rect">
          <a:avLst/>
        </a:prstGeom>
        <a:solidFill>
          <a:schemeClr val="accent2">
            <a:tint val="40000"/>
            <a:alpha val="90000"/>
            <a:hueOff val="-611423"/>
            <a:satOff val="3918"/>
            <a:lumOff val="179"/>
            <a:alphaOff val="0"/>
          </a:schemeClr>
        </a:solidFill>
        <a:ln w="9525" cap="rnd" cmpd="sng" algn="ctr">
          <a:solidFill>
            <a:schemeClr val="accent2">
              <a:tint val="40000"/>
              <a:alpha val="90000"/>
              <a:hueOff val="-611423"/>
              <a:satOff val="3918"/>
              <a:lumOff val="179"/>
              <a:alphaOff val="0"/>
            </a:schemeClr>
          </a:solidFill>
          <a:prstDash val="solid"/>
        </a:ln>
        <a:effectLst/>
      </dsp:spPr>
      <dsp:style>
        <a:lnRef idx="1">
          <a:scrgbClr r="0" g="0" b="0"/>
        </a:lnRef>
        <a:fillRef idx="1">
          <a:scrgbClr r="0" g="0" b="0"/>
        </a:fillRef>
        <a:effectRef idx="0">
          <a:scrgbClr r="0" g="0" b="0"/>
        </a:effectRef>
        <a:fontRef idx="minor"/>
      </dsp:style>
    </dsp:sp>
    <dsp:sp modelId="{465DA88A-C617-46A4-B11C-3E967DEAAE89}">
      <dsp:nvSpPr>
        <dsp:cNvPr id="0" name=""/>
        <dsp:cNvSpPr/>
      </dsp:nvSpPr>
      <dsp:spPr>
        <a:xfrm>
          <a:off x="5239545" y="478852"/>
          <a:ext cx="125174" cy="235110"/>
        </a:xfrm>
        <a:prstGeom prst="chevron">
          <a:avLst>
            <a:gd name="adj" fmla="val 90000"/>
          </a:avLst>
        </a:prstGeom>
        <a:solidFill>
          <a:schemeClr val="accent2">
            <a:tint val="40000"/>
            <a:alpha val="90000"/>
            <a:hueOff val="-815231"/>
            <a:satOff val="5224"/>
            <a:lumOff val="238"/>
            <a:alphaOff val="0"/>
          </a:schemeClr>
        </a:solidFill>
        <a:ln w="9525" cap="rnd" cmpd="sng" algn="ctr">
          <a:solidFill>
            <a:schemeClr val="accent2">
              <a:tint val="40000"/>
              <a:alpha val="90000"/>
              <a:hueOff val="-815231"/>
              <a:satOff val="5224"/>
              <a:lumOff val="238"/>
              <a:alphaOff val="0"/>
            </a:schemeClr>
          </a:solidFill>
          <a:prstDash val="solid"/>
        </a:ln>
        <a:effectLst/>
      </dsp:spPr>
      <dsp:style>
        <a:lnRef idx="1">
          <a:scrgbClr r="0" g="0" b="0"/>
        </a:lnRef>
        <a:fillRef idx="1">
          <a:scrgbClr r="0" g="0" b="0"/>
        </a:fillRef>
        <a:effectRef idx="0">
          <a:scrgbClr r="0" g="0" b="0"/>
        </a:effectRef>
        <a:fontRef idx="minor"/>
      </dsp:style>
    </dsp:sp>
    <dsp:sp modelId="{3CC25777-3D14-40E7-80DB-9A82C666E5A4}">
      <dsp:nvSpPr>
        <dsp:cNvPr id="0" name=""/>
        <dsp:cNvSpPr/>
      </dsp:nvSpPr>
      <dsp:spPr>
        <a:xfrm>
          <a:off x="3379421" y="0"/>
          <a:ext cx="1140567" cy="1140567"/>
        </a:xfrm>
        <a:prstGeom prst="ellipse">
          <a:avLst/>
        </a:prstGeom>
        <a:gradFill rotWithShape="0">
          <a:gsLst>
            <a:gs pos="0">
              <a:schemeClr val="accent2">
                <a:hueOff val="-665368"/>
                <a:satOff val="4108"/>
                <a:lumOff val="-588"/>
                <a:alphaOff val="0"/>
                <a:tint val="64000"/>
                <a:lumMod val="118000"/>
              </a:schemeClr>
            </a:gs>
            <a:gs pos="100000">
              <a:schemeClr val="accent2">
                <a:hueOff val="-665368"/>
                <a:satOff val="4108"/>
                <a:lumOff val="-588"/>
                <a:alphaOff val="0"/>
                <a:tint val="92000"/>
                <a:alpha val="100000"/>
                <a:lumMod val="110000"/>
              </a:schemeClr>
            </a:gs>
          </a:gsLst>
          <a:lin ang="5400000" scaled="0"/>
        </a:gradFill>
        <a:ln w="9525" cap="rnd" cmpd="sng" algn="ctr">
          <a:solidFill>
            <a:schemeClr val="accent2">
              <a:hueOff val="-665368"/>
              <a:satOff val="4108"/>
              <a:lumOff val="-58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4260" tIns="44260" rIns="44260" bIns="44260" numCol="1" spcCol="1270" anchor="ctr" anchorCtr="0">
          <a:noAutofit/>
        </a:bodyPr>
        <a:lstStyle/>
        <a:p>
          <a:pPr marL="0" lvl="0" indent="0" algn="ctr" defTabSz="2178050">
            <a:lnSpc>
              <a:spcPct val="90000"/>
            </a:lnSpc>
            <a:spcBef>
              <a:spcPct val="0"/>
            </a:spcBef>
            <a:spcAft>
              <a:spcPct val="35000"/>
            </a:spcAft>
            <a:buNone/>
          </a:pPr>
          <a:r>
            <a:rPr lang="en-US" sz="4900" kern="1200" dirty="0"/>
            <a:t>2</a:t>
          </a:r>
        </a:p>
      </dsp:txBody>
      <dsp:txXfrm>
        <a:off x="3546453" y="167032"/>
        <a:ext cx="806503" cy="806503"/>
      </dsp:txXfrm>
    </dsp:sp>
    <dsp:sp modelId="{65F0AF54-2818-4F63-B734-AD43CB105EB2}">
      <dsp:nvSpPr>
        <dsp:cNvPr id="0" name=""/>
        <dsp:cNvSpPr/>
      </dsp:nvSpPr>
      <dsp:spPr>
        <a:xfrm>
          <a:off x="2725172" y="1306167"/>
          <a:ext cx="2449064" cy="2098109"/>
        </a:xfrm>
        <a:prstGeom prst="upArrowCallout">
          <a:avLst>
            <a:gd name="adj1" fmla="val 50000"/>
            <a:gd name="adj2" fmla="val 20000"/>
            <a:gd name="adj3" fmla="val 20000"/>
            <a:gd name="adj4" fmla="val 100000"/>
          </a:avLst>
        </a:prstGeom>
        <a:solidFill>
          <a:schemeClr val="accent2">
            <a:tint val="40000"/>
            <a:alpha val="90000"/>
            <a:hueOff val="-1019039"/>
            <a:satOff val="6529"/>
            <a:lumOff val="298"/>
            <a:alphaOff val="0"/>
          </a:schemeClr>
        </a:solidFill>
        <a:ln w="9525" cap="rnd" cmpd="sng" algn="ctr">
          <a:solidFill>
            <a:schemeClr val="accent2">
              <a:tint val="40000"/>
              <a:alpha val="90000"/>
              <a:hueOff val="-1019039"/>
              <a:satOff val="6529"/>
              <a:lumOff val="2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3185" tIns="165100" rIns="193185"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Prevalence may be </a:t>
          </a:r>
          <a:r>
            <a:rPr lang="en-US" sz="1100" b="1" i="0" kern="1200" dirty="0"/>
            <a:t>0.4 to 1.8 percent</a:t>
          </a:r>
          <a:endParaRPr lang="en-US" sz="1100" kern="1200" dirty="0"/>
        </a:p>
      </dsp:txBody>
      <dsp:txXfrm>
        <a:off x="2725172" y="1725789"/>
        <a:ext cx="2449064" cy="1678487"/>
      </dsp:txXfrm>
    </dsp:sp>
    <dsp:sp modelId="{8541E3FC-C863-412B-A87F-268A045C4037}">
      <dsp:nvSpPr>
        <dsp:cNvPr id="0" name=""/>
        <dsp:cNvSpPr/>
      </dsp:nvSpPr>
      <dsp:spPr>
        <a:xfrm>
          <a:off x="5446355" y="570247"/>
          <a:ext cx="1224532" cy="72"/>
        </a:xfrm>
        <a:prstGeom prst="rect">
          <a:avLst/>
        </a:prstGeom>
        <a:solidFill>
          <a:schemeClr val="accent2">
            <a:tint val="40000"/>
            <a:alpha val="90000"/>
            <a:hueOff val="-1222847"/>
            <a:satOff val="7835"/>
            <a:lumOff val="358"/>
            <a:alphaOff val="0"/>
          </a:schemeClr>
        </a:solidFill>
        <a:ln w="9525" cap="rnd" cmpd="sng" algn="ctr">
          <a:solidFill>
            <a:schemeClr val="accent2">
              <a:tint val="40000"/>
              <a:alpha val="90000"/>
              <a:hueOff val="-1222847"/>
              <a:satOff val="7835"/>
              <a:lumOff val="358"/>
              <a:alphaOff val="0"/>
            </a:schemeClr>
          </a:solidFill>
          <a:prstDash val="solid"/>
        </a:ln>
        <a:effectLst/>
      </dsp:spPr>
      <dsp:style>
        <a:lnRef idx="1">
          <a:scrgbClr r="0" g="0" b="0"/>
        </a:lnRef>
        <a:fillRef idx="1">
          <a:scrgbClr r="0" g="0" b="0"/>
        </a:fillRef>
        <a:effectRef idx="0">
          <a:scrgbClr r="0" g="0" b="0"/>
        </a:effectRef>
        <a:fontRef idx="minor"/>
      </dsp:style>
    </dsp:sp>
    <dsp:sp modelId="{FE9A3CD8-E6CA-4317-8BD2-5CE060FF854A}">
      <dsp:nvSpPr>
        <dsp:cNvPr id="0" name=""/>
        <dsp:cNvSpPr/>
      </dsp:nvSpPr>
      <dsp:spPr>
        <a:xfrm>
          <a:off x="6100603" y="0"/>
          <a:ext cx="1140567" cy="1140567"/>
        </a:xfrm>
        <a:prstGeom prst="ellipse">
          <a:avLst/>
        </a:prstGeom>
        <a:gradFill rotWithShape="0">
          <a:gsLst>
            <a:gs pos="0">
              <a:schemeClr val="accent2">
                <a:hueOff val="-1330735"/>
                <a:satOff val="8216"/>
                <a:lumOff val="-1176"/>
                <a:alphaOff val="0"/>
                <a:tint val="64000"/>
                <a:lumMod val="118000"/>
              </a:schemeClr>
            </a:gs>
            <a:gs pos="100000">
              <a:schemeClr val="accent2">
                <a:hueOff val="-1330735"/>
                <a:satOff val="8216"/>
                <a:lumOff val="-1176"/>
                <a:alphaOff val="0"/>
                <a:tint val="92000"/>
                <a:alpha val="100000"/>
                <a:lumMod val="110000"/>
              </a:schemeClr>
            </a:gs>
          </a:gsLst>
          <a:lin ang="5400000" scaled="0"/>
        </a:gradFill>
        <a:ln w="9525" cap="rnd" cmpd="sng" algn="ctr">
          <a:solidFill>
            <a:schemeClr val="accent2">
              <a:hueOff val="-1330735"/>
              <a:satOff val="8216"/>
              <a:lumOff val="-117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4260" tIns="44260" rIns="44260" bIns="44260" numCol="1" spcCol="1270" anchor="ctr" anchorCtr="0">
          <a:noAutofit/>
        </a:bodyPr>
        <a:lstStyle/>
        <a:p>
          <a:pPr marL="0" lvl="0" indent="0" algn="ctr" defTabSz="2178050">
            <a:lnSpc>
              <a:spcPct val="90000"/>
            </a:lnSpc>
            <a:spcBef>
              <a:spcPct val="0"/>
            </a:spcBef>
            <a:spcAft>
              <a:spcPct val="35000"/>
            </a:spcAft>
            <a:buNone/>
          </a:pPr>
          <a:r>
            <a:rPr lang="en-US" sz="4900" kern="1200" dirty="0"/>
            <a:t>3</a:t>
          </a:r>
        </a:p>
      </dsp:txBody>
      <dsp:txXfrm>
        <a:off x="6267635" y="167032"/>
        <a:ext cx="806503" cy="806503"/>
      </dsp:txXfrm>
    </dsp:sp>
    <dsp:sp modelId="{5EC75F01-53EE-4EC7-B2B0-E9F7B712CA9A}">
      <dsp:nvSpPr>
        <dsp:cNvPr id="0" name=""/>
        <dsp:cNvSpPr/>
      </dsp:nvSpPr>
      <dsp:spPr>
        <a:xfrm>
          <a:off x="5446355" y="1306167"/>
          <a:ext cx="2449064" cy="2098109"/>
        </a:xfrm>
        <a:prstGeom prst="upArrowCallout">
          <a:avLst>
            <a:gd name="adj1" fmla="val 50000"/>
            <a:gd name="adj2" fmla="val 20000"/>
            <a:gd name="adj3" fmla="val 20000"/>
            <a:gd name="adj4" fmla="val 100000"/>
          </a:avLst>
        </a:prstGeom>
        <a:solidFill>
          <a:schemeClr val="accent2">
            <a:tint val="40000"/>
            <a:alpha val="90000"/>
            <a:hueOff val="-1630462"/>
            <a:satOff val="10447"/>
            <a:lumOff val="477"/>
            <a:alphaOff val="0"/>
          </a:schemeClr>
        </a:solidFill>
        <a:ln w="9525" cap="rnd" cmpd="sng" algn="ctr">
          <a:solidFill>
            <a:schemeClr val="accent2">
              <a:tint val="40000"/>
              <a:alpha val="90000"/>
              <a:hueOff val="-1630462"/>
              <a:satOff val="10447"/>
              <a:lumOff val="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3185" tIns="165100" rIns="193185"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Diagnosed more often in females</a:t>
          </a:r>
          <a:endParaRPr lang="en-US" sz="1100" kern="1200" dirty="0"/>
        </a:p>
        <a:p>
          <a:pPr marL="57150" lvl="1" indent="-57150" algn="l" defTabSz="488950">
            <a:lnSpc>
              <a:spcPct val="90000"/>
            </a:lnSpc>
            <a:spcBef>
              <a:spcPct val="0"/>
            </a:spcBef>
            <a:spcAft>
              <a:spcPct val="15000"/>
            </a:spcAft>
            <a:buChar char="•"/>
          </a:pPr>
          <a:r>
            <a:rPr lang="en-US" sz="1100" b="0" i="0" kern="1200" dirty="0"/>
            <a:t>In clinical settings</a:t>
          </a:r>
          <a:endParaRPr lang="en-US" sz="1100" kern="1200" dirty="0"/>
        </a:p>
      </dsp:txBody>
      <dsp:txXfrm>
        <a:off x="5446355" y="1725789"/>
        <a:ext cx="2449064" cy="1678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6C72B-3E52-4308-BDA3-0F9E95F4349A}">
      <dsp:nvSpPr>
        <dsp:cNvPr id="0" name=""/>
        <dsp:cNvSpPr/>
      </dsp:nvSpPr>
      <dsp:spPr>
        <a:xfrm>
          <a:off x="0" y="0"/>
          <a:ext cx="6945798" cy="102128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sng" kern="1200" dirty="0"/>
            <a:t>Avoidant personality disorder</a:t>
          </a:r>
          <a:endParaRPr lang="en-US" sz="2000" kern="1200" dirty="0"/>
        </a:p>
        <a:p>
          <a:pPr marL="114300" lvl="1" indent="-114300" algn="l" defTabSz="533400">
            <a:lnSpc>
              <a:spcPct val="90000"/>
            </a:lnSpc>
            <a:spcBef>
              <a:spcPct val="0"/>
            </a:spcBef>
            <a:spcAft>
              <a:spcPct val="15000"/>
            </a:spcAft>
            <a:buChar char="•"/>
          </a:pPr>
          <a:r>
            <a:rPr lang="en-US" sz="1200" b="0" i="0" kern="1200" dirty="0"/>
            <a:t>Characterized by pervasive pattern of social inhibition, feelings of inadequacy, and hypersensitivity to negative evaluation</a:t>
          </a:r>
          <a:endParaRPr lang="en-US" sz="1200" kern="1200" dirty="0"/>
        </a:p>
        <a:p>
          <a:pPr marL="114300" lvl="1" indent="-114300" algn="l" defTabSz="533400">
            <a:lnSpc>
              <a:spcPct val="90000"/>
            </a:lnSpc>
            <a:spcBef>
              <a:spcPct val="0"/>
            </a:spcBef>
            <a:spcAft>
              <a:spcPct val="15000"/>
            </a:spcAft>
            <a:buChar char="•"/>
          </a:pPr>
          <a:r>
            <a:rPr lang="en-US" sz="1200" b="0" i="0" kern="1200" dirty="0"/>
            <a:t>Individuals with disorder </a:t>
          </a:r>
          <a:r>
            <a:rPr lang="en-US" sz="1200" b="1" i="0" kern="1200" dirty="0"/>
            <a:t>crave affection and an active social life</a:t>
          </a:r>
          <a:endParaRPr lang="en-US" sz="1200" kern="1200" dirty="0"/>
        </a:p>
      </dsp:txBody>
      <dsp:txXfrm>
        <a:off x="29912" y="29912"/>
        <a:ext cx="5843755" cy="961459"/>
      </dsp:txXfrm>
    </dsp:sp>
    <dsp:sp modelId="{72EBF3EE-2601-4F06-A770-91B0F6EF13B6}">
      <dsp:nvSpPr>
        <dsp:cNvPr id="0" name=""/>
        <dsp:cNvSpPr/>
      </dsp:nvSpPr>
      <dsp:spPr>
        <a:xfrm>
          <a:off x="612864" y="1191496"/>
          <a:ext cx="6945798" cy="102128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Prevalence ranges from </a:t>
          </a:r>
          <a:r>
            <a:rPr lang="en-US" sz="2600" b="1" i="0" kern="1200" dirty="0"/>
            <a:t>1.4 to 5.2 percent</a:t>
          </a:r>
          <a:endParaRPr lang="en-US" sz="2600" kern="1200" dirty="0"/>
        </a:p>
      </dsp:txBody>
      <dsp:txXfrm>
        <a:off x="642776" y="1221408"/>
        <a:ext cx="5609276" cy="961459"/>
      </dsp:txXfrm>
    </dsp:sp>
    <dsp:sp modelId="{89A439AA-B3D9-45F4-884E-181BAB773157}">
      <dsp:nvSpPr>
        <dsp:cNvPr id="0" name=""/>
        <dsp:cNvSpPr/>
      </dsp:nvSpPr>
      <dsp:spPr>
        <a:xfrm>
          <a:off x="1225729" y="2382993"/>
          <a:ext cx="6945798" cy="1021283"/>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May be a characterological version of </a:t>
          </a:r>
          <a:r>
            <a:rPr lang="en-US" sz="2600" b="0" i="0" u="sng" kern="1200" dirty="0"/>
            <a:t>social anxiety disorder</a:t>
          </a:r>
          <a:endParaRPr lang="en-US" sz="2600" u="sng" kern="1200" dirty="0"/>
        </a:p>
      </dsp:txBody>
      <dsp:txXfrm>
        <a:off x="1255641" y="2412905"/>
        <a:ext cx="5609276" cy="961459"/>
      </dsp:txXfrm>
    </dsp:sp>
    <dsp:sp modelId="{4D4CEEF5-98EB-4EB8-B616-320288699CA1}">
      <dsp:nvSpPr>
        <dsp:cNvPr id="0" name=""/>
        <dsp:cNvSpPr/>
      </dsp:nvSpPr>
      <dsp:spPr>
        <a:xfrm>
          <a:off x="6281964" y="774473"/>
          <a:ext cx="663834" cy="663834"/>
        </a:xfrm>
        <a:prstGeom prst="downArrow">
          <a:avLst>
            <a:gd name="adj1" fmla="val 55000"/>
            <a:gd name="adj2" fmla="val 45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431327" y="774473"/>
        <a:ext cx="365108" cy="499535"/>
      </dsp:txXfrm>
    </dsp:sp>
    <dsp:sp modelId="{0C9525B2-2B66-4644-B3FD-6244A6112EF4}">
      <dsp:nvSpPr>
        <dsp:cNvPr id="0" name=""/>
        <dsp:cNvSpPr/>
      </dsp:nvSpPr>
      <dsp:spPr>
        <a:xfrm>
          <a:off x="6894829" y="1959161"/>
          <a:ext cx="663834" cy="663834"/>
        </a:xfrm>
        <a:prstGeom prst="downArrow">
          <a:avLst>
            <a:gd name="adj1" fmla="val 55000"/>
            <a:gd name="adj2" fmla="val 45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44192" y="1959161"/>
        <a:ext cx="365108" cy="4995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dirty="0" smtClean="0">
                <a:latin typeface="Times New Roman" charset="0"/>
                <a:ea typeface="ＭＳ Ｐゴシック" charset="-128"/>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latin typeface="Times New Roman" panose="02020603050405020304" pitchFamily="18" charset="0"/>
              </a:defRPr>
            </a:lvl1pPr>
          </a:lstStyle>
          <a:p>
            <a:fld id="{7C64D516-D7EF-4E17-948E-28F72A9ADCCD}" type="slidenum">
              <a:rPr lang="en-US" altLang="en-US"/>
              <a:pPr/>
              <a:t>‹#›</a:t>
            </a:fld>
            <a:endParaRPr lang="en-US" altLang="en-US" dirty="0"/>
          </a:p>
        </p:txBody>
      </p:sp>
    </p:spTree>
    <p:extLst>
      <p:ext uri="{BB962C8B-B14F-4D97-AF65-F5344CB8AC3E}">
        <p14:creationId xmlns:p14="http://schemas.microsoft.com/office/powerpoint/2010/main" val="1528491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CEACE3-CEF2-43A2-9B90-17A1BA7D856F}" type="slidenum">
              <a:rPr lang="en-US" altLang="en-US">
                <a:latin typeface="Times New Roman" panose="02020603050405020304" pitchFamily="18" charset="0"/>
              </a:rPr>
              <a:pPr/>
              <a:t>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4655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68214E-2939-4077-B6A6-6F60F0EFCFDA}"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5111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DB88FC-24F6-41CB-9CC7-D7DD4D41B386}"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376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See Patient Video</a:t>
            </a:r>
          </a:p>
        </p:txBody>
      </p:sp>
      <p:sp>
        <p:nvSpPr>
          <p:cNvPr id="4" name="Slide Number Placeholder 3"/>
          <p:cNvSpPr>
            <a:spLocks noGrp="1"/>
          </p:cNvSpPr>
          <p:nvPr>
            <p:ph type="sldNum" sz="quarter" idx="10"/>
          </p:nvPr>
        </p:nvSpPr>
        <p:spPr/>
        <p:txBody>
          <a:bodyPr/>
          <a:lstStyle/>
          <a:p>
            <a:fld id="{7C64D516-D7EF-4E17-948E-28F72A9ADCCD}" type="slidenum">
              <a:rPr lang="en-US" altLang="en-US" smtClean="0"/>
              <a:pPr/>
              <a:t>9</a:t>
            </a:fld>
            <a:endParaRPr lang="en-US" altLang="en-US" dirty="0"/>
          </a:p>
        </p:txBody>
      </p:sp>
    </p:spTree>
    <p:extLst>
      <p:ext uri="{BB962C8B-B14F-4D97-AF65-F5344CB8AC3E}">
        <p14:creationId xmlns:p14="http://schemas.microsoft.com/office/powerpoint/2010/main" val="335891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15.1 </a:t>
            </a:r>
            <a:r>
              <a:rPr lang="en-US" sz="1200" b="0" i="0" u="none" strike="noStrike" kern="1200" baseline="0" dirty="0">
                <a:solidFill>
                  <a:schemeClr val="tx1"/>
                </a:solidFill>
                <a:latin typeface="Times New Roman" charset="0"/>
                <a:ea typeface="ＭＳ Ｐゴシック" charset="-128"/>
                <a:cs typeface="ＭＳ Ｐゴシック" charset="-128"/>
              </a:rPr>
              <a:t>Multipath model of antisocial personality disorder</a:t>
            </a:r>
          </a:p>
          <a:p>
            <a:r>
              <a:rPr lang="en-US" sz="1200" b="0" i="0" u="none" strike="noStrike" kern="1200" baseline="0" dirty="0">
                <a:solidFill>
                  <a:schemeClr val="tx1"/>
                </a:solidFill>
                <a:latin typeface="Times New Roman" charset="0"/>
                <a:ea typeface="ＭＳ Ｐゴシック" charset="-128"/>
                <a:cs typeface="ＭＳ Ｐゴシック" charset="-128"/>
              </a:rPr>
              <a:t>The dimensions interact with one another and combine in different ways to result in antisocial personality disorder.</a:t>
            </a:r>
            <a:endParaRPr lang="en-US" dirty="0"/>
          </a:p>
        </p:txBody>
      </p:sp>
      <p:sp>
        <p:nvSpPr>
          <p:cNvPr id="4" name="Slide Number Placeholder 3"/>
          <p:cNvSpPr>
            <a:spLocks noGrp="1"/>
          </p:cNvSpPr>
          <p:nvPr>
            <p:ph type="sldNum" sz="quarter" idx="10"/>
          </p:nvPr>
        </p:nvSpPr>
        <p:spPr/>
        <p:txBody>
          <a:bodyPr/>
          <a:lstStyle/>
          <a:p>
            <a:fld id="{7C64D516-D7EF-4E17-948E-28F72A9ADCCD}" type="slidenum">
              <a:rPr lang="en-US" altLang="en-US" smtClean="0"/>
              <a:pPr/>
              <a:t>20</a:t>
            </a:fld>
            <a:endParaRPr lang="en-US" altLang="en-US" dirty="0"/>
          </a:p>
        </p:txBody>
      </p:sp>
    </p:spTree>
    <p:extLst>
      <p:ext uri="{BB962C8B-B14F-4D97-AF65-F5344CB8AC3E}">
        <p14:creationId xmlns:p14="http://schemas.microsoft.com/office/powerpoint/2010/main" val="3161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15.2 </a:t>
            </a:r>
            <a:r>
              <a:rPr lang="en-US" sz="1200" b="0" i="0" u="none" strike="noStrike" kern="1200" baseline="0" dirty="0">
                <a:solidFill>
                  <a:schemeClr val="tx1"/>
                </a:solidFill>
                <a:latin typeface="Times New Roman" charset="0"/>
                <a:ea typeface="ＭＳ Ｐゴシック" charset="-128"/>
                <a:cs typeface="ＭＳ Ｐゴシック" charset="-128"/>
              </a:rPr>
              <a:t>Effect of type of punishment on psychopaths and others </a:t>
            </a:r>
          </a:p>
          <a:p>
            <a:r>
              <a:rPr lang="en-US" sz="1200" b="0" i="0" u="none" strike="noStrike" kern="1200" baseline="0" dirty="0">
                <a:solidFill>
                  <a:schemeClr val="tx1"/>
                </a:solidFill>
                <a:latin typeface="Times New Roman" charset="0"/>
                <a:ea typeface="ＭＳ Ｐゴシック" charset="-128"/>
                <a:cs typeface="ＭＳ Ｐゴシック" charset="-128"/>
              </a:rPr>
              <a:t>The effects of three different types of punishment on an avoidance learning task are shown for three groups of participants. Although physical or social punishment had little impact on psychopaths’ learning, monetary punishment was quite effective.</a:t>
            </a:r>
            <a:endParaRPr lang="en-US" dirty="0"/>
          </a:p>
        </p:txBody>
      </p:sp>
      <p:sp>
        <p:nvSpPr>
          <p:cNvPr id="4" name="Slide Number Placeholder 3"/>
          <p:cNvSpPr>
            <a:spLocks noGrp="1"/>
          </p:cNvSpPr>
          <p:nvPr>
            <p:ph type="sldNum" sz="quarter" idx="10"/>
          </p:nvPr>
        </p:nvSpPr>
        <p:spPr/>
        <p:txBody>
          <a:bodyPr/>
          <a:lstStyle/>
          <a:p>
            <a:fld id="{7C64D516-D7EF-4E17-948E-28F72A9ADCCD}" type="slidenum">
              <a:rPr lang="en-US" altLang="en-US" smtClean="0"/>
              <a:pPr/>
              <a:t>25</a:t>
            </a:fld>
            <a:endParaRPr lang="en-US" altLang="en-US" dirty="0"/>
          </a:p>
        </p:txBody>
      </p:sp>
    </p:spTree>
    <p:extLst>
      <p:ext uri="{BB962C8B-B14F-4D97-AF65-F5344CB8AC3E}">
        <p14:creationId xmlns:p14="http://schemas.microsoft.com/office/powerpoint/2010/main" val="303237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E22BE0-8D7C-4CB3-8877-59C31CEB8987}"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6756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15.3 </a:t>
            </a:r>
            <a:r>
              <a:rPr lang="en-US" sz="1200" b="0" i="0" u="none" strike="noStrike" kern="1200" baseline="0" dirty="0">
                <a:solidFill>
                  <a:schemeClr val="tx1"/>
                </a:solidFill>
                <a:latin typeface="Times New Roman" charset="0"/>
                <a:ea typeface="ＭＳ Ｐゴシック" charset="-128"/>
                <a:cs typeface="ＭＳ Ｐゴシック" charset="-128"/>
              </a:rPr>
              <a:t>Two paths to personality disorder diagnosis using the DSM-5 alternative model</a:t>
            </a:r>
            <a:endParaRPr lang="en-US" dirty="0"/>
          </a:p>
        </p:txBody>
      </p:sp>
      <p:sp>
        <p:nvSpPr>
          <p:cNvPr id="4" name="Slide Number Placeholder 3"/>
          <p:cNvSpPr>
            <a:spLocks noGrp="1"/>
          </p:cNvSpPr>
          <p:nvPr>
            <p:ph type="sldNum" sz="quarter" idx="10"/>
          </p:nvPr>
        </p:nvSpPr>
        <p:spPr/>
        <p:txBody>
          <a:bodyPr/>
          <a:lstStyle/>
          <a:p>
            <a:fld id="{7C64D516-D7EF-4E17-948E-28F72A9ADCCD}" type="slidenum">
              <a:rPr lang="en-US" altLang="en-US" smtClean="0"/>
              <a:pPr/>
              <a:t>33</a:t>
            </a:fld>
            <a:endParaRPr lang="en-US" altLang="en-US" dirty="0"/>
          </a:p>
        </p:txBody>
      </p:sp>
    </p:spTree>
    <p:extLst>
      <p:ext uri="{BB962C8B-B14F-4D97-AF65-F5344CB8AC3E}">
        <p14:creationId xmlns:p14="http://schemas.microsoft.com/office/powerpoint/2010/main" val="731342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4419600"/>
            <a:ext cx="2590893" cy="2377440"/>
          </a:xfrm>
          <a:prstGeom prst="rect">
            <a:avLst/>
          </a:prstGeom>
        </p:spPr>
      </p:pic>
      <p:sp>
        <p:nvSpPr>
          <p:cNvPr id="2" name="Title 1"/>
          <p:cNvSpPr>
            <a:spLocks noGrp="1"/>
          </p:cNvSpPr>
          <p:nvPr>
            <p:ph type="ctrTitle"/>
          </p:nvPr>
        </p:nvSpPr>
        <p:spPr>
          <a:xfrm>
            <a:off x="1612751" y="3684587"/>
            <a:ext cx="6616849" cy="1470025"/>
          </a:xfrm>
        </p:spPr>
        <p:txBody>
          <a:bodyPr/>
          <a:lstStyle>
            <a:lvl1pPr algn="r">
              <a:defRPr/>
            </a:lvl1pPr>
          </a:lstStyle>
          <a:p>
            <a:r>
              <a:rPr lang="en-US" dirty="0"/>
              <a:t>Click to edit Master title style</a:t>
            </a:r>
          </a:p>
        </p:txBody>
      </p:sp>
      <p:sp>
        <p:nvSpPr>
          <p:cNvPr id="7" name="Date Placeholder 3"/>
          <p:cNvSpPr>
            <a:spLocks noGrp="1"/>
          </p:cNvSpPr>
          <p:nvPr>
            <p:ph type="dt" sz="half" idx="10"/>
          </p:nvPr>
        </p:nvSpPr>
        <p:spPr/>
        <p:txBody>
          <a:bodyPr/>
          <a:lstStyle>
            <a:lvl1pPr>
              <a:defRPr/>
            </a:lvl1pPr>
          </a:lstStyle>
          <a:p>
            <a:pPr>
              <a:defRPr/>
            </a:pPr>
            <a:fld id="{FFE80312-99A9-4855-8303-9D5C8872654F}" type="datetimeFigureOut">
              <a:rPr lang="en-US"/>
              <a:pPr>
                <a:defRPr/>
              </a:pPr>
              <a:t>5/13/2018</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C21B657-3058-4F78-91EC-6722CDBF360E}" type="slidenum">
              <a:rPr lang="en-US"/>
              <a:pPr>
                <a:defRPr/>
              </a:pPr>
              <a:t>‹#›</a:t>
            </a:fld>
            <a:endParaRPr lang="en-US" dirty="0"/>
          </a:p>
        </p:txBody>
      </p:sp>
      <p:sp>
        <p:nvSpPr>
          <p:cNvPr id="11" name="Text Placeholder 3"/>
          <p:cNvSpPr>
            <a:spLocks noGrp="1"/>
          </p:cNvSpPr>
          <p:nvPr>
            <p:ph type="body" sz="quarter" idx="13" hasCustomPrompt="1"/>
          </p:nvPr>
        </p:nvSpPr>
        <p:spPr>
          <a:xfrm>
            <a:off x="7086600" y="2483979"/>
            <a:ext cx="1066800" cy="996696"/>
          </a:xfrm>
          <a:ln w="28575">
            <a:solidFill>
              <a:srgbClr val="5BA9C1"/>
            </a:solidFill>
          </a:ln>
        </p:spPr>
        <p:style>
          <a:lnRef idx="2">
            <a:schemeClr val="accent3"/>
          </a:lnRef>
          <a:fillRef idx="1">
            <a:schemeClr val="lt1"/>
          </a:fillRef>
          <a:effectRef idx="0">
            <a:schemeClr val="accent3"/>
          </a:effectRef>
          <a:fontRef idx="none"/>
        </p:style>
        <p:txBody>
          <a:bodyPr/>
          <a:lstStyle>
            <a:lvl1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1pPr>
            <a:lvl2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2pPr>
            <a:lvl3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3pPr>
            <a:lvl4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4pPr>
            <a:lvl5pPr marL="0" indent="0" algn="ctr" defTabSz="914400" rtl="0" eaLnBrk="1" fontAlgn="auto" latinLnBrk="0" hangingPunct="1">
              <a:spcBef>
                <a:spcPts val="900"/>
              </a:spcBef>
              <a:spcAft>
                <a:spcPts val="0"/>
              </a:spcAft>
              <a:buFont typeface="Wingdings" pitchFamily="2" charset="2"/>
              <a:buNone/>
              <a:defRPr lang="en-US" sz="5400" b="1" kern="1200" dirty="0">
                <a:solidFill>
                  <a:prstClr val="black"/>
                </a:solidFill>
                <a:latin typeface="Arial" pitchFamily="34" charset="0"/>
                <a:ea typeface="+mn-ea"/>
                <a:cs typeface="Arial" pitchFamily="34" charset="0"/>
              </a:defRPr>
            </a:lvl5pPr>
          </a:lstStyle>
          <a:p>
            <a:pPr lvl="0"/>
            <a:r>
              <a:rPr lang="en-US" dirty="0"/>
              <a:t>x</a:t>
            </a:r>
          </a:p>
        </p:txBody>
      </p:sp>
      <p:pic>
        <p:nvPicPr>
          <p:cNvPr id="3" name="Picture 2"/>
          <p:cNvPicPr>
            <a:picLocks noChangeAspect="1"/>
          </p:cNvPicPr>
          <p:nvPr userDrawn="1"/>
        </p:nvPicPr>
        <p:blipFill>
          <a:blip r:embed="rId3"/>
          <a:stretch>
            <a:fillRect/>
          </a:stretch>
        </p:blipFill>
        <p:spPr>
          <a:xfrm>
            <a:off x="0" y="5552"/>
            <a:ext cx="6934200" cy="2590800"/>
          </a:xfrm>
          <a:prstGeom prst="rect">
            <a:avLst/>
          </a:prstGeom>
        </p:spPr>
      </p:pic>
      <p:sp>
        <p:nvSpPr>
          <p:cNvPr id="10" name="TextBox 6"/>
          <p:cNvSpPr txBox="1">
            <a:spLocks noChangeArrowheads="1"/>
          </p:cNvSpPr>
          <p:nvPr userDrawn="1"/>
        </p:nvSpPr>
        <p:spPr bwMode="auto">
          <a:xfrm>
            <a:off x="6284118" y="6472947"/>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a:solidFill>
                  <a:prstClr val="black"/>
                </a:solidFill>
              </a:rPr>
              <a:t>© Cengage Learning 2016</a:t>
            </a:r>
          </a:p>
        </p:txBody>
      </p:sp>
    </p:spTree>
    <p:extLst>
      <p:ext uri="{BB962C8B-B14F-4D97-AF65-F5344CB8AC3E}">
        <p14:creationId xmlns:p14="http://schemas.microsoft.com/office/powerpoint/2010/main" val="28696229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83140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3E0782E-3F9F-462E-82AD-708777655CA3}" type="datetimeFigureOut">
              <a:rPr lang="en-US" smtClean="0"/>
              <a:pPr>
                <a:defRPr/>
              </a:pPr>
              <a:t>5/13/2018</a:t>
            </a:fld>
            <a:endParaRPr 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pPr>
              <a:defRPr/>
            </a:pPr>
            <a:fld id="{04BE63F4-A616-4BB9-A31E-CBB37186DD9F}" type="slidenum">
              <a:rPr lang="en-US" smtClean="0"/>
              <a:pPr>
                <a:defRPr/>
              </a:pPr>
              <a:t>‹#›</a:t>
            </a:fld>
            <a:endParaRPr lang="en-US" dirty="0"/>
          </a:p>
        </p:txBody>
      </p:sp>
    </p:spTree>
    <p:extLst>
      <p:ext uri="{BB962C8B-B14F-4D97-AF65-F5344CB8AC3E}">
        <p14:creationId xmlns:p14="http://schemas.microsoft.com/office/powerpoint/2010/main" val="537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76441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987692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84311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69632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4749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02122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55548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8383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A3E0782E-3F9F-462E-82AD-708777655CA3}" type="datetimeFigureOut">
              <a:rPr lang="en-US"/>
              <a:pPr>
                <a:defRPr/>
              </a:pPr>
              <a:t>5/13/2018</a:t>
            </a:fld>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4BE63F4-A616-4BB9-A31E-CBB37186DD9F}" type="slidenum">
              <a:rPr lang="en-US"/>
              <a:pPr>
                <a:defRPr/>
              </a:pPr>
              <a:t>‹#›</a:t>
            </a:fld>
            <a:endParaRPr lang="en-US" dirty="0"/>
          </a:p>
        </p:txBody>
      </p:sp>
    </p:spTree>
    <p:extLst>
      <p:ext uri="{BB962C8B-B14F-4D97-AF65-F5344CB8AC3E}">
        <p14:creationId xmlns:p14="http://schemas.microsoft.com/office/powerpoint/2010/main" val="349493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981115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64093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5/13/2018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451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590"/>
            <a:ext cx="8229600" cy="529501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5/13/2018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0" name="Title Placeholder 1"/>
          <p:cNvSpPr>
            <a:spLocks noGrp="1"/>
          </p:cNvSpPr>
          <p:nvPr>
            <p:ph type="title"/>
          </p:nvPr>
        </p:nvSpPr>
        <p:spPr bwMode="auto">
          <a:xfrm>
            <a:off x="0" y="12550"/>
            <a:ext cx="9139518" cy="12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9" name="Straight Connector 8"/>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962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5/13/2018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879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89839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A1E35A0-A3FF-4F4E-91A8-6FF5E74356E2}"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FAD20F-7F3B-4310-9FE7-99DF68270456}" type="slidenum">
              <a:rPr lang="en-US" smtClean="0"/>
              <a:pPr>
                <a:defRPr/>
              </a:pPr>
              <a:t>‹#›</a:t>
            </a:fld>
            <a:endParaRPr lang="en-US" dirty="0"/>
          </a:p>
        </p:txBody>
      </p:sp>
      <p:cxnSp>
        <p:nvCxnSpPr>
          <p:cNvPr id="7" name="Straight Connector 6">
            <a:extLst>
              <a:ext uri="{FF2B5EF4-FFF2-40B4-BE49-F238E27FC236}">
                <a16:creationId xmlns:a16="http://schemas.microsoft.com/office/drawing/2014/main" id="{D482477D-6F18-4076-BE4F-537BB59DCA27}"/>
              </a:ext>
            </a:extLst>
          </p:cNvPr>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184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91713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6803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B888C24-60D4-46A5-BB56-7E7DB7247923}" type="datetimeFigureOut">
              <a:rPr lang="en-US" smtClean="0"/>
              <a:pPr>
                <a:defRPr/>
              </a:pPr>
              <a:t>5/13/2018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657610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0B888C24-60D4-46A5-BB56-7E7DB7247923}" type="datetimeFigureOut">
              <a:rPr lang="en-US"/>
              <a:pPr>
                <a:defRPr/>
              </a:pPr>
              <a:t>5/13/2018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54A54DDF-4F27-4E6F-9E2C-45E3673CD020}" type="slidenum">
              <a:rPr lang="en-US"/>
              <a:pPr>
                <a:defRPr/>
              </a:pPr>
              <a:t>‹#›</a:t>
            </a:fld>
            <a:endParaRPr lang="en-US" dirty="0"/>
          </a:p>
        </p:txBody>
      </p:sp>
      <p:sp>
        <p:nvSpPr>
          <p:cNvPr id="1031" name="TextBox 6"/>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8" name="Straight Connector 7"/>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36065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0B888C24-60D4-46A5-BB56-7E7DB7247923}" type="datetimeFigureOut">
              <a:rPr lang="en-US" smtClean="0"/>
              <a:pPr>
                <a:defRPr/>
              </a:pPr>
              <a:t>5/13/2018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4A54DDF-4F27-4E6F-9E2C-45E3673CD020}" type="slidenum">
              <a:rPr lang="en-US" smtClean="0"/>
              <a:pPr>
                <a:defRPr/>
              </a:pPr>
              <a:t>‹#›</a:t>
            </a:fld>
            <a:endParaRPr lang="en-US" dirty="0"/>
          </a:p>
        </p:txBody>
      </p:sp>
      <p:sp>
        <p:nvSpPr>
          <p:cNvPr id="13" name="TextBox 6">
            <a:extLst>
              <a:ext uri="{FF2B5EF4-FFF2-40B4-BE49-F238E27FC236}">
                <a16:creationId xmlns:a16="http://schemas.microsoft.com/office/drawing/2014/main" id="{CDC5F726-8099-4EFF-B29C-623BC95E599C}"/>
              </a:ext>
            </a:extLst>
          </p:cNvPr>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14" name="Straight Connector 13">
            <a:extLst>
              <a:ext uri="{FF2B5EF4-FFF2-40B4-BE49-F238E27FC236}">
                <a16:creationId xmlns:a16="http://schemas.microsoft.com/office/drawing/2014/main" id="{5BDE87FB-8883-49C2-8A4E-F1C088586186}"/>
              </a:ext>
            </a:extLst>
          </p:cNvPr>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308923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4817B-4945-449B-99AA-5F1C61BB22D8}"/>
              </a:ext>
            </a:extLst>
          </p:cNvPr>
          <p:cNvSpPr>
            <a:spLocks noGrp="1"/>
          </p:cNvSpPr>
          <p:nvPr>
            <p:ph type="title"/>
          </p:nvPr>
        </p:nvSpPr>
        <p:spPr/>
        <p:txBody>
          <a:bodyPr/>
          <a:lstStyle/>
          <a:p>
            <a:r>
              <a:rPr lang="en-US" sz="4400" b="1" dirty="0"/>
              <a:t>Personality</a:t>
            </a:r>
          </a:p>
        </p:txBody>
      </p:sp>
      <p:sp>
        <p:nvSpPr>
          <p:cNvPr id="4" name="Content Placeholder 3">
            <a:extLst>
              <a:ext uri="{FF2B5EF4-FFF2-40B4-BE49-F238E27FC236}">
                <a16:creationId xmlns:a16="http://schemas.microsoft.com/office/drawing/2014/main" id="{20C87C3A-3148-4D38-AE75-D52E8A80F970}"/>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i="1" dirty="0"/>
              <a:t>Characterological</a:t>
            </a:r>
          </a:p>
          <a:p>
            <a:pPr marL="0" indent="0" algn="ctr">
              <a:buNone/>
            </a:pPr>
            <a:r>
              <a:rPr lang="en-US" i="1" dirty="0"/>
              <a:t>Psychopathology </a:t>
            </a:r>
          </a:p>
        </p:txBody>
      </p:sp>
    </p:spTree>
    <p:extLst>
      <p:ext uri="{BB962C8B-B14F-4D97-AF65-F5344CB8AC3E}">
        <p14:creationId xmlns:p14="http://schemas.microsoft.com/office/powerpoint/2010/main" val="289553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152400"/>
            <a:ext cx="7055380" cy="1700848"/>
          </a:xfrm>
        </p:spPr>
        <p:txBody>
          <a:bodyPr/>
          <a:lstStyle/>
          <a:p>
            <a:r>
              <a:rPr lang="en-US" dirty="0"/>
              <a:t>Cluster B – Disorders Characterized by Dramatic, or Erratic Behaviors</a:t>
            </a:r>
          </a:p>
        </p:txBody>
      </p:sp>
      <p:sp>
        <p:nvSpPr>
          <p:cNvPr id="5" name="Content Placeholder 4"/>
          <p:cNvSpPr>
            <a:spLocks noGrp="1"/>
          </p:cNvSpPr>
          <p:nvPr>
            <p:ph idx="1"/>
          </p:nvPr>
        </p:nvSpPr>
        <p:spPr>
          <a:xfrm>
            <a:off x="827700" y="2819400"/>
            <a:ext cx="6711654" cy="3505200"/>
          </a:xfrm>
        </p:spPr>
        <p:txBody>
          <a:bodyPr>
            <a:normAutofit/>
          </a:bodyPr>
          <a:lstStyle/>
          <a:p>
            <a:r>
              <a:rPr lang="en-US" b="1" u="sng" dirty="0"/>
              <a:t>Antisocial personality disorder</a:t>
            </a:r>
          </a:p>
          <a:p>
            <a:pPr lvl="1"/>
            <a:r>
              <a:rPr lang="en-US" dirty="0"/>
              <a:t>Pervasive pattern of disregard for and </a:t>
            </a:r>
            <a:r>
              <a:rPr lang="en-US" u="sng" dirty="0"/>
              <a:t>violation of the rights </a:t>
            </a:r>
            <a:r>
              <a:rPr lang="en-US" dirty="0"/>
              <a:t>of others</a:t>
            </a:r>
          </a:p>
          <a:p>
            <a:pPr lvl="2"/>
            <a:r>
              <a:rPr lang="en-US" sz="1800" dirty="0"/>
              <a:t>Must have occurred since age 15</a:t>
            </a:r>
          </a:p>
          <a:p>
            <a:pPr lvl="1"/>
            <a:r>
              <a:rPr lang="en-US" dirty="0"/>
              <a:t>Lack of remorse</a:t>
            </a:r>
          </a:p>
          <a:p>
            <a:pPr lvl="1"/>
            <a:r>
              <a:rPr lang="en-US" dirty="0"/>
              <a:t>Individuals </a:t>
            </a:r>
            <a:r>
              <a:rPr lang="en-US" b="1" dirty="0"/>
              <a:t>seek power over others</a:t>
            </a:r>
          </a:p>
          <a:p>
            <a:pPr lvl="1"/>
            <a:r>
              <a:rPr lang="en-US" dirty="0"/>
              <a:t>Diagnosis applies to individuals age 18 or older</a:t>
            </a:r>
          </a:p>
          <a:p>
            <a:pPr lvl="1"/>
            <a:r>
              <a:rPr lang="en-US" dirty="0"/>
              <a:t>Prevalence: 0.6 to 4.5 percent</a:t>
            </a:r>
          </a:p>
          <a:p>
            <a:pPr lvl="1"/>
            <a:r>
              <a:rPr lang="en-US" i="1" dirty="0">
                <a:solidFill>
                  <a:srgbClr val="FFFF00"/>
                </a:solidFill>
              </a:rPr>
              <a:t>See Scene from “American Psycho”</a:t>
            </a:r>
          </a:p>
        </p:txBody>
      </p:sp>
    </p:spTree>
    <p:extLst>
      <p:ext uri="{BB962C8B-B14F-4D97-AF65-F5344CB8AC3E}">
        <p14:creationId xmlns:p14="http://schemas.microsoft.com/office/powerpoint/2010/main" val="112416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Borderline Personality Disorder</a:t>
            </a: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Characterized by enduring pattern of </a:t>
            </a:r>
            <a:r>
              <a:rPr lang="en-US" altLang="en-US" b="1" dirty="0">
                <a:ea typeface="ＭＳ Ｐゴシック" panose="020B0600070205080204" pitchFamily="34" charset="-128"/>
              </a:rPr>
              <a:t>volatile emotional reactions</a:t>
            </a:r>
          </a:p>
          <a:p>
            <a:pPr lvl="1"/>
            <a:r>
              <a:rPr lang="en-US" altLang="en-US" sz="2000" b="1" dirty="0">
                <a:ea typeface="ＭＳ Ｐゴシック" panose="020B0600070205080204" pitchFamily="34" charset="-128"/>
              </a:rPr>
              <a:t>Unstable interpersonal relationships</a:t>
            </a:r>
          </a:p>
          <a:p>
            <a:pPr lvl="1"/>
            <a:r>
              <a:rPr lang="en-US" altLang="en-US" sz="2000" dirty="0">
                <a:ea typeface="ＭＳ Ｐゴシック" panose="020B0600070205080204" pitchFamily="34" charset="-128"/>
              </a:rPr>
              <a:t>Poor-self image/ Hollow identity</a:t>
            </a:r>
          </a:p>
          <a:p>
            <a:pPr lvl="1"/>
            <a:r>
              <a:rPr lang="en-US" altLang="en-US" sz="2000" dirty="0">
                <a:ea typeface="ＭＳ Ｐゴシック" panose="020B0600070205080204" pitchFamily="34" charset="-128"/>
              </a:rPr>
              <a:t>Impulsive / Reactive</a:t>
            </a:r>
          </a:p>
          <a:p>
            <a:pPr lvl="1"/>
            <a:r>
              <a:rPr lang="en-US" altLang="en-US" sz="2000" dirty="0">
                <a:ea typeface="ＭＳ Ｐゴシック" panose="020B0600070205080204" pitchFamily="34" charset="-128"/>
              </a:rPr>
              <a:t>Intense mood fluctuations</a:t>
            </a:r>
          </a:p>
          <a:p>
            <a:pPr lvl="1"/>
            <a:r>
              <a:rPr lang="en-US" altLang="en-US" sz="2000" dirty="0">
                <a:ea typeface="ＭＳ Ｐゴシック" panose="020B0600070205080204" pitchFamily="34" charset="-128"/>
              </a:rPr>
              <a:t>May engage in behaviors with negative consequences</a:t>
            </a:r>
            <a:endParaRPr lang="en-US" altLang="en-US" sz="2000" dirty="0"/>
          </a:p>
          <a:p>
            <a:pPr lvl="1"/>
            <a:r>
              <a:rPr lang="en-US" altLang="en-US" sz="2000" dirty="0">
                <a:ea typeface="ＭＳ Ｐゴシック" panose="020B0600070205080204" pitchFamily="34" charset="-128"/>
              </a:rPr>
              <a:t>Poor coping skills</a:t>
            </a:r>
          </a:p>
        </p:txBody>
      </p:sp>
    </p:spTree>
    <p:extLst>
      <p:ext uri="{BB962C8B-B14F-4D97-AF65-F5344CB8AC3E}">
        <p14:creationId xmlns:p14="http://schemas.microsoft.com/office/powerpoint/2010/main" val="8579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r>
              <a:rPr lang="en-US" dirty="0">
                <a:solidFill>
                  <a:srgbClr val="EBEBEB"/>
                </a:solidFill>
              </a:rPr>
              <a:t>BPD (cont’d.)</a:t>
            </a:r>
          </a:p>
        </p:txBody>
      </p:sp>
      <p:graphicFrame>
        <p:nvGraphicFramePr>
          <p:cNvPr id="5" name="Content Placeholder 1">
            <a:extLst>
              <a:ext uri="{FF2B5EF4-FFF2-40B4-BE49-F238E27FC236}">
                <a16:creationId xmlns:a16="http://schemas.microsoft.com/office/drawing/2014/main" id="{DACD9FB8-CF61-4C14-BA06-D81EDC52F41C}"/>
              </a:ext>
            </a:extLst>
          </p:cNvPr>
          <p:cNvGraphicFramePr>
            <a:graphicFrameLocks noGrp="1"/>
          </p:cNvGraphicFramePr>
          <p:nvPr>
            <p:ph idx="1"/>
            <p:extLst>
              <p:ext uri="{D42A27DB-BD31-4B8C-83A1-F6EECF244321}">
                <p14:modId xmlns:p14="http://schemas.microsoft.com/office/powerpoint/2010/main" val="3233380518"/>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44986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4583" y="452718"/>
            <a:ext cx="7053542" cy="1400530"/>
          </a:xfrm>
        </p:spPr>
        <p:txBody>
          <a:bodyPr>
            <a:normAutofit/>
          </a:bodyPr>
          <a:lstStyle/>
          <a:p>
            <a:r>
              <a:rPr lang="en-US" dirty="0"/>
              <a:t>BPD (cont’d.)</a:t>
            </a:r>
          </a:p>
        </p:txBody>
      </p:sp>
      <p:graphicFrame>
        <p:nvGraphicFramePr>
          <p:cNvPr id="24" name="Content Placeholder 1">
            <a:extLst>
              <a:ext uri="{FF2B5EF4-FFF2-40B4-BE49-F238E27FC236}">
                <a16:creationId xmlns:a16="http://schemas.microsoft.com/office/drawing/2014/main" id="{E6E339E6-BFEA-47CD-9262-07A0F7CE991F}"/>
              </a:ext>
            </a:extLst>
          </p:cNvPr>
          <p:cNvGraphicFramePr>
            <a:graphicFrameLocks noGrp="1"/>
          </p:cNvGraphicFramePr>
          <p:nvPr>
            <p:ph idx="1"/>
            <p:extLst>
              <p:ext uri="{D42A27DB-BD31-4B8C-83A1-F6EECF244321}">
                <p14:modId xmlns:p14="http://schemas.microsoft.com/office/powerpoint/2010/main" val="2870564672"/>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64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1">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34"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5" name="Rectangle 1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600" b="1" dirty="0">
                <a:solidFill>
                  <a:srgbClr val="EBEBEB"/>
                </a:solidFill>
              </a:rPr>
              <a:t>Histrionic Personality Disorder</a:t>
            </a:r>
          </a:p>
        </p:txBody>
      </p:sp>
      <p:graphicFrame>
        <p:nvGraphicFramePr>
          <p:cNvPr id="36" name="Content Placeholder 4">
            <a:extLst>
              <a:ext uri="{FF2B5EF4-FFF2-40B4-BE49-F238E27FC236}">
                <a16:creationId xmlns:a16="http://schemas.microsoft.com/office/drawing/2014/main" id="{39209010-182C-4F1F-87A0-6AE3404BD76F}"/>
              </a:ext>
            </a:extLst>
          </p:cNvPr>
          <p:cNvGraphicFramePr>
            <a:graphicFrameLocks noGrp="1"/>
          </p:cNvGraphicFramePr>
          <p:nvPr>
            <p:ph idx="1"/>
            <p:extLst>
              <p:ext uri="{D42A27DB-BD31-4B8C-83A1-F6EECF244321}">
                <p14:modId xmlns:p14="http://schemas.microsoft.com/office/powerpoint/2010/main" val="268852472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28152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Narcissistic Personality Disorder</a:t>
            </a:r>
          </a:p>
        </p:txBody>
      </p:sp>
      <p:sp>
        <p:nvSpPr>
          <p:cNvPr id="5" name="Content Placeholder 4"/>
          <p:cNvSpPr>
            <a:spLocks noGrp="1"/>
          </p:cNvSpPr>
          <p:nvPr>
            <p:ph idx="1"/>
          </p:nvPr>
        </p:nvSpPr>
        <p:spPr/>
        <p:txBody>
          <a:bodyPr/>
          <a:lstStyle/>
          <a:p>
            <a:r>
              <a:rPr lang="en-US" dirty="0"/>
              <a:t>Individuals with this disorder have a sense of entitlement, exaggerated self-importance, and superiority</a:t>
            </a:r>
          </a:p>
          <a:p>
            <a:pPr lvl="1"/>
            <a:r>
              <a:rPr lang="en-US" sz="2400" b="1" dirty="0"/>
              <a:t>Grandiosity</a:t>
            </a:r>
          </a:p>
          <a:p>
            <a:pPr lvl="1"/>
            <a:r>
              <a:rPr lang="en-US" sz="2400" b="1" dirty="0"/>
              <a:t>Talk mainly about themselves</a:t>
            </a:r>
          </a:p>
          <a:p>
            <a:pPr lvl="1"/>
            <a:r>
              <a:rPr lang="en-US" sz="2400" b="1" dirty="0"/>
              <a:t>Lack of empathy</a:t>
            </a:r>
          </a:p>
          <a:p>
            <a:r>
              <a:rPr lang="en-US" dirty="0"/>
              <a:t>Little research on causes</a:t>
            </a:r>
          </a:p>
          <a:p>
            <a:r>
              <a:rPr lang="en-US" dirty="0"/>
              <a:t>Treatment recommendations frequently based on clinical experience</a:t>
            </a:r>
          </a:p>
        </p:txBody>
      </p:sp>
    </p:spTree>
    <p:extLst>
      <p:ext uri="{BB962C8B-B14F-4D97-AF65-F5344CB8AC3E}">
        <p14:creationId xmlns:p14="http://schemas.microsoft.com/office/powerpoint/2010/main" val="65187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5"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6"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27"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2900" dirty="0">
                <a:solidFill>
                  <a:srgbClr val="EBEBEB"/>
                </a:solidFill>
              </a:rPr>
              <a:t>Cluster C – Disorders Characterized by Anxious or Fearful Behaviors</a:t>
            </a:r>
          </a:p>
        </p:txBody>
      </p:sp>
      <p:graphicFrame>
        <p:nvGraphicFramePr>
          <p:cNvPr id="28" name="Content Placeholder 1">
            <a:extLst>
              <a:ext uri="{FF2B5EF4-FFF2-40B4-BE49-F238E27FC236}">
                <a16:creationId xmlns:a16="http://schemas.microsoft.com/office/drawing/2014/main" id="{48BBA4C3-F43F-4CB8-B824-F0B06D4C55C0}"/>
              </a:ext>
            </a:extLst>
          </p:cNvPr>
          <p:cNvGraphicFramePr>
            <a:graphicFrameLocks noGrp="1"/>
          </p:cNvGraphicFramePr>
          <p:nvPr>
            <p:ph idx="1"/>
            <p:extLst>
              <p:ext uri="{D42A27DB-BD31-4B8C-83A1-F6EECF244321}">
                <p14:modId xmlns:p14="http://schemas.microsoft.com/office/powerpoint/2010/main" val="122598919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02264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0"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21"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b="1" dirty="0">
                <a:solidFill>
                  <a:srgbClr val="EBEBEB"/>
                </a:solidFill>
              </a:rPr>
              <a:t>Dependent Personality Disorder</a:t>
            </a:r>
          </a:p>
        </p:txBody>
      </p:sp>
      <p:graphicFrame>
        <p:nvGraphicFramePr>
          <p:cNvPr id="22" name="Content Placeholder 1">
            <a:extLst>
              <a:ext uri="{FF2B5EF4-FFF2-40B4-BE49-F238E27FC236}">
                <a16:creationId xmlns:a16="http://schemas.microsoft.com/office/drawing/2014/main" id="{43AC06F4-337A-4DA7-80E7-A79CE796253D}"/>
              </a:ext>
            </a:extLst>
          </p:cNvPr>
          <p:cNvGraphicFramePr>
            <a:graphicFrameLocks noGrp="1"/>
          </p:cNvGraphicFramePr>
          <p:nvPr>
            <p:ph idx="1"/>
            <p:extLst>
              <p:ext uri="{D42A27DB-BD31-4B8C-83A1-F6EECF244321}">
                <p14:modId xmlns:p14="http://schemas.microsoft.com/office/powerpoint/2010/main" val="264878347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75670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8"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9" name="Graphic 6">
            <a:extLst>
              <a:ext uri="{FF2B5EF4-FFF2-40B4-BE49-F238E27FC236}">
                <a16:creationId xmlns:a16="http://schemas.microsoft.com/office/drawing/2014/main" id="{7954E8D1-7BD4-4C3F-8E18-1A683DFFA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7404" y="3099163"/>
            <a:ext cx="2560253" cy="2560253"/>
          </a:xfrm>
          <a:prstGeom prst="rect">
            <a:avLst/>
          </a:prstGeom>
          <a:effectLst/>
        </p:spPr>
      </p:pic>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b="1" dirty="0"/>
              <a:t>Obsessive-Compulsive Personality Disorder (OCPD)</a:t>
            </a:r>
          </a:p>
        </p:txBody>
      </p:sp>
      <p:sp>
        <p:nvSpPr>
          <p:cNvPr id="2" name="Content Placeholder 1"/>
          <p:cNvSpPr>
            <a:spLocks noGrp="1"/>
          </p:cNvSpPr>
          <p:nvPr>
            <p:ph idx="1"/>
          </p:nvPr>
        </p:nvSpPr>
        <p:spPr>
          <a:xfrm>
            <a:off x="486698" y="2548281"/>
            <a:ext cx="5365201" cy="3658689"/>
          </a:xfrm>
        </p:spPr>
        <p:txBody>
          <a:bodyPr>
            <a:normAutofit/>
          </a:bodyPr>
          <a:lstStyle/>
          <a:p>
            <a:pPr>
              <a:lnSpc>
                <a:spcPct val="90000"/>
              </a:lnSpc>
            </a:pPr>
            <a:r>
              <a:rPr lang="en-US" altLang="en-US" dirty="0">
                <a:solidFill>
                  <a:schemeClr val="bg1"/>
                </a:solidFill>
                <a:ea typeface="ＭＳ Ｐゴシック" panose="020B0600070205080204" pitchFamily="34" charset="-128"/>
              </a:rPr>
              <a:t>Preoccupation with </a:t>
            </a:r>
            <a:r>
              <a:rPr lang="en-US" altLang="en-US" b="1" dirty="0">
                <a:solidFill>
                  <a:schemeClr val="bg1"/>
                </a:solidFill>
                <a:ea typeface="ＭＳ Ｐゴシック" panose="020B0600070205080204" pitchFamily="34" charset="-128"/>
              </a:rPr>
              <a:t>orderliness</a:t>
            </a:r>
            <a:r>
              <a:rPr lang="en-US" altLang="en-US" dirty="0">
                <a:solidFill>
                  <a:schemeClr val="bg1"/>
                </a:solidFill>
                <a:ea typeface="ＭＳ Ｐゴシック" panose="020B0600070205080204" pitchFamily="34" charset="-128"/>
              </a:rPr>
              <a:t>, </a:t>
            </a:r>
            <a:r>
              <a:rPr lang="en-US" altLang="en-US" b="1" dirty="0">
                <a:solidFill>
                  <a:schemeClr val="bg1"/>
                </a:solidFill>
                <a:ea typeface="ＭＳ Ｐゴシック" panose="020B0600070205080204" pitchFamily="34" charset="-128"/>
              </a:rPr>
              <a:t>perfectionism</a:t>
            </a:r>
            <a:r>
              <a:rPr lang="en-US" altLang="en-US" dirty="0">
                <a:solidFill>
                  <a:schemeClr val="bg1"/>
                </a:solidFill>
                <a:ea typeface="ＭＳ Ｐゴシック" panose="020B0600070205080204" pitchFamily="34" charset="-128"/>
              </a:rPr>
              <a:t>, and mental and interpersonal </a:t>
            </a:r>
            <a:r>
              <a:rPr lang="en-US" altLang="en-US" b="1" dirty="0">
                <a:solidFill>
                  <a:schemeClr val="bg1"/>
                </a:solidFill>
                <a:ea typeface="ＭＳ Ｐゴシック" panose="020B0600070205080204" pitchFamily="34" charset="-128"/>
              </a:rPr>
              <a:t>control</a:t>
            </a:r>
          </a:p>
          <a:p>
            <a:pPr>
              <a:lnSpc>
                <a:spcPct val="90000"/>
              </a:lnSpc>
            </a:pPr>
            <a:r>
              <a:rPr lang="en-US" altLang="en-US" u="sng" dirty="0">
                <a:solidFill>
                  <a:schemeClr val="bg1"/>
                </a:solidFill>
                <a:ea typeface="ＭＳ Ｐゴシック" panose="020B0600070205080204" pitchFamily="34" charset="-128"/>
              </a:rPr>
              <a:t>NOT Obsessive Compulsive Disorder</a:t>
            </a:r>
            <a:r>
              <a:rPr lang="en-US" altLang="en-US" dirty="0">
                <a:solidFill>
                  <a:schemeClr val="bg1"/>
                </a:solidFill>
                <a:ea typeface="ＭＳ Ｐゴシック" panose="020B0600070205080204" pitchFamily="34" charset="-128"/>
              </a:rPr>
              <a:t> </a:t>
            </a:r>
          </a:p>
          <a:p>
            <a:pPr lvl="1">
              <a:lnSpc>
                <a:spcPct val="90000"/>
              </a:lnSpc>
            </a:pPr>
            <a:r>
              <a:rPr lang="en-US" altLang="en-US" dirty="0">
                <a:solidFill>
                  <a:schemeClr val="bg1"/>
                </a:solidFill>
                <a:ea typeface="ＭＳ Ｐゴシック" panose="020B0600070205080204" pitchFamily="34" charset="-128"/>
              </a:rPr>
              <a:t>OCD involves unwanted, intrusive thoughts and urges</a:t>
            </a:r>
          </a:p>
          <a:p>
            <a:pPr lvl="1">
              <a:lnSpc>
                <a:spcPct val="90000"/>
              </a:lnSpc>
            </a:pPr>
            <a:r>
              <a:rPr lang="en-US" altLang="en-US" dirty="0">
                <a:solidFill>
                  <a:schemeClr val="bg1"/>
                </a:solidFill>
                <a:ea typeface="ＭＳ Ｐゴシック" panose="020B0600070205080204" pitchFamily="34" charset="-128"/>
              </a:rPr>
              <a:t>Individuals with OCPD see their way of functioning as correct</a:t>
            </a:r>
          </a:p>
          <a:p>
            <a:pPr>
              <a:lnSpc>
                <a:spcPct val="90000"/>
              </a:lnSpc>
            </a:pPr>
            <a:r>
              <a:rPr lang="en-US" altLang="en-US" dirty="0">
                <a:solidFill>
                  <a:schemeClr val="bg1"/>
                </a:solidFill>
                <a:ea typeface="ＭＳ Ｐゴシック" panose="020B0600070205080204" pitchFamily="34" charset="-128"/>
              </a:rPr>
              <a:t>Genetic or early childhood environmental factors (overly perfectionistic demands)</a:t>
            </a:r>
          </a:p>
          <a:p>
            <a:pPr>
              <a:lnSpc>
                <a:spcPct val="90000"/>
              </a:lnSpc>
            </a:pPr>
            <a:endParaRPr lang="en-US" dirty="0">
              <a:solidFill>
                <a:schemeClr val="bg1"/>
              </a:solidFill>
            </a:endParaRPr>
          </a:p>
        </p:txBody>
      </p:sp>
    </p:spTree>
    <p:extLst>
      <p:ext uri="{BB962C8B-B14F-4D97-AF65-F5344CB8AC3E}">
        <p14:creationId xmlns:p14="http://schemas.microsoft.com/office/powerpoint/2010/main" val="334705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4"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a:extLst>
              <a:ext uri="{FF2B5EF4-FFF2-40B4-BE49-F238E27FC236}">
                <a16:creationId xmlns:a16="http://schemas.microsoft.com/office/drawing/2014/main" id="{3086676F-FDD6-4529-A1C3-01D22D454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7404" y="3099163"/>
            <a:ext cx="2560253" cy="2560253"/>
          </a:xfrm>
          <a:prstGeom prst="rect">
            <a:avLst/>
          </a:prstGeom>
          <a:effectLst/>
        </p:spPr>
      </p:pic>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dirty="0"/>
              <a:t>Analysis of A Personality</a:t>
            </a:r>
            <a:br>
              <a:rPr lang="en-US" sz="3300" dirty="0"/>
            </a:br>
            <a:r>
              <a:rPr lang="en-US" sz="3300" dirty="0"/>
              <a:t>Disorder: </a:t>
            </a:r>
            <a:r>
              <a:rPr lang="en-US" sz="3300" b="1" dirty="0"/>
              <a:t>Antisocial Personality</a:t>
            </a:r>
          </a:p>
        </p:txBody>
      </p:sp>
      <p:sp>
        <p:nvSpPr>
          <p:cNvPr id="2" name="Content Placeholder 1"/>
          <p:cNvSpPr>
            <a:spLocks noGrp="1"/>
          </p:cNvSpPr>
          <p:nvPr>
            <p:ph idx="1"/>
          </p:nvPr>
        </p:nvSpPr>
        <p:spPr>
          <a:xfrm>
            <a:off x="486698" y="2548281"/>
            <a:ext cx="5365201" cy="3658689"/>
          </a:xfrm>
        </p:spPr>
        <p:txBody>
          <a:bodyPr>
            <a:normAutofit/>
          </a:bodyPr>
          <a:lstStyle/>
          <a:p>
            <a:r>
              <a:rPr lang="en-US" dirty="0">
                <a:solidFill>
                  <a:schemeClr val="bg1"/>
                </a:solidFill>
              </a:rPr>
              <a:t>Individuals with APD often involved with criminal justice system</a:t>
            </a:r>
          </a:p>
          <a:p>
            <a:pPr lvl="1"/>
            <a:r>
              <a:rPr lang="en-US" b="1" dirty="0">
                <a:solidFill>
                  <a:schemeClr val="bg1"/>
                </a:solidFill>
              </a:rPr>
              <a:t>Results in relatively more information on this disorder</a:t>
            </a:r>
          </a:p>
          <a:p>
            <a:r>
              <a:rPr lang="en-US" dirty="0">
                <a:solidFill>
                  <a:schemeClr val="bg1"/>
                </a:solidFill>
              </a:rPr>
              <a:t>The Biopsychosocial model explains the factors leading to the development of APD</a:t>
            </a:r>
          </a:p>
        </p:txBody>
      </p:sp>
    </p:spTree>
    <p:extLst>
      <p:ext uri="{BB962C8B-B14F-4D97-AF65-F5344CB8AC3E}">
        <p14:creationId xmlns:p14="http://schemas.microsoft.com/office/powerpoint/2010/main" val="312956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r>
              <a:rPr lang="en-US" dirty="0">
                <a:solidFill>
                  <a:srgbClr val="EBEBEB"/>
                </a:solidFill>
              </a:rPr>
              <a:t>Introduction to Personality</a:t>
            </a:r>
          </a:p>
        </p:txBody>
      </p:sp>
      <p:graphicFrame>
        <p:nvGraphicFramePr>
          <p:cNvPr id="5" name="Content Placeholder 1">
            <a:extLst>
              <a:ext uri="{FF2B5EF4-FFF2-40B4-BE49-F238E27FC236}">
                <a16:creationId xmlns:a16="http://schemas.microsoft.com/office/drawing/2014/main" id="{17F06008-B75E-4F2D-8CE0-D8BE787F36FA}"/>
              </a:ext>
            </a:extLst>
          </p:cNvPr>
          <p:cNvGraphicFramePr>
            <a:graphicFrameLocks noGrp="1"/>
          </p:cNvGraphicFramePr>
          <p:nvPr>
            <p:ph idx="1"/>
            <p:extLst>
              <p:ext uri="{D42A27DB-BD31-4B8C-83A1-F6EECF244321}">
                <p14:modId xmlns:p14="http://schemas.microsoft.com/office/powerpoint/2010/main" val="3863328036"/>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52644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Antisocial</a:t>
            </a:r>
            <a:br>
              <a:rPr lang="en-US" dirty="0"/>
            </a:br>
            <a:r>
              <a:rPr lang="en-US" dirty="0"/>
              <a:t>Personality Disorder</a:t>
            </a:r>
          </a:p>
        </p:txBody>
      </p:sp>
      <p:pic>
        <p:nvPicPr>
          <p:cNvPr id="3" name="Picture 2" descr="Multipath model of antisocial personality disorder&#10;The dimensions interact with one another and combine in different ways to result in antisocial personality disorder.&#10;"/>
          <p:cNvPicPr>
            <a:picLocks noChangeAspect="1"/>
          </p:cNvPicPr>
          <p:nvPr/>
        </p:nvPicPr>
        <p:blipFill>
          <a:blip r:embed="rId3"/>
          <a:stretch>
            <a:fillRect/>
          </a:stretch>
        </p:blipFill>
        <p:spPr>
          <a:xfrm>
            <a:off x="1407459" y="1524000"/>
            <a:ext cx="6324600" cy="5034083"/>
          </a:xfrm>
          <a:prstGeom prst="rect">
            <a:avLst/>
          </a:prstGeom>
        </p:spPr>
      </p:pic>
    </p:spTree>
    <p:extLst>
      <p:ext uri="{BB962C8B-B14F-4D97-AF65-F5344CB8AC3E}">
        <p14:creationId xmlns:p14="http://schemas.microsoft.com/office/powerpoint/2010/main" val="305986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Biological Dimension of APD</a:t>
            </a:r>
          </a:p>
        </p:txBody>
      </p:sp>
      <p:sp>
        <p:nvSpPr>
          <p:cNvPr id="2" name="Content Placeholder 1"/>
          <p:cNvSpPr>
            <a:spLocks noGrp="1"/>
          </p:cNvSpPr>
          <p:nvPr>
            <p:ph idx="1"/>
          </p:nvPr>
        </p:nvSpPr>
        <p:spPr/>
        <p:txBody>
          <a:bodyPr/>
          <a:lstStyle/>
          <a:p>
            <a:r>
              <a:rPr lang="en-US" altLang="en-US" sz="2400" b="1" dirty="0">
                <a:ea typeface="ＭＳ Ｐゴシック" panose="020B0600070205080204" pitchFamily="34" charset="-128"/>
              </a:rPr>
              <a:t>Genetic influences</a:t>
            </a:r>
          </a:p>
          <a:p>
            <a:pPr lvl="1"/>
            <a:r>
              <a:rPr lang="en-US" altLang="en-US" sz="2000" dirty="0">
                <a:ea typeface="ＭＳ Ｐゴシック" panose="020B0600070205080204" pitchFamily="34" charset="-128"/>
              </a:rPr>
              <a:t>Genetic factors are Strong</a:t>
            </a:r>
          </a:p>
          <a:p>
            <a:pPr lvl="1"/>
            <a:r>
              <a:rPr lang="en-US" altLang="en-US" sz="2000" dirty="0">
                <a:ea typeface="ＭＳ Ｐゴシック" panose="020B0600070205080204" pitchFamily="34" charset="-128"/>
              </a:rPr>
              <a:t>Includes behavioral characteristics observed during childhood and adolescence</a:t>
            </a:r>
          </a:p>
          <a:p>
            <a:pPr lvl="2"/>
            <a:r>
              <a:rPr lang="en-US" altLang="en-US" sz="2000" dirty="0">
                <a:ea typeface="ＭＳ Ｐゴシック" panose="020B0600070205080204" pitchFamily="34" charset="-128"/>
              </a:rPr>
              <a:t>Risk taking, impulsivity</a:t>
            </a:r>
          </a:p>
          <a:p>
            <a:pPr lvl="1"/>
            <a:r>
              <a:rPr lang="en-US" altLang="en-US" sz="2000" dirty="0">
                <a:ea typeface="ＭＳ Ｐゴシック" panose="020B0600070205080204" pitchFamily="34" charset="-128"/>
              </a:rPr>
              <a:t>Supported by </a:t>
            </a:r>
            <a:r>
              <a:rPr lang="en-US" altLang="en-US" sz="2000" b="1" dirty="0">
                <a:ea typeface="ＭＳ Ｐゴシック" panose="020B0600070205080204" pitchFamily="34" charset="-128"/>
              </a:rPr>
              <a:t>twin studies and adoptive child studies</a:t>
            </a:r>
          </a:p>
          <a:p>
            <a:endParaRPr lang="en-US" dirty="0"/>
          </a:p>
        </p:txBody>
      </p:sp>
    </p:spTree>
    <p:extLst>
      <p:ext uri="{BB962C8B-B14F-4D97-AF65-F5344CB8AC3E}">
        <p14:creationId xmlns:p14="http://schemas.microsoft.com/office/powerpoint/2010/main" val="26070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dirty="0">
                <a:solidFill>
                  <a:srgbClr val="EBEBEB"/>
                </a:solidFill>
              </a:rPr>
              <a:t>Lack of Fear Conditioning and Emotional Responsiveness</a:t>
            </a:r>
          </a:p>
        </p:txBody>
      </p:sp>
      <p:graphicFrame>
        <p:nvGraphicFramePr>
          <p:cNvPr id="5" name="Content Placeholder 1">
            <a:extLst>
              <a:ext uri="{FF2B5EF4-FFF2-40B4-BE49-F238E27FC236}">
                <a16:creationId xmlns:a16="http://schemas.microsoft.com/office/drawing/2014/main" id="{FA17C016-C138-472C-9A38-E93442D152FC}"/>
              </a:ext>
            </a:extLst>
          </p:cNvPr>
          <p:cNvGraphicFramePr>
            <a:graphicFrameLocks noGrp="1"/>
          </p:cNvGraphicFramePr>
          <p:nvPr>
            <p:ph idx="1"/>
            <p:extLst>
              <p:ext uri="{D42A27DB-BD31-4B8C-83A1-F6EECF244321}">
                <p14:modId xmlns:p14="http://schemas.microsoft.com/office/powerpoint/2010/main" val="238606899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47878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Arousal and Sensation Seeking</a:t>
            </a:r>
          </a:p>
        </p:txBody>
      </p:sp>
      <p:sp>
        <p:nvSpPr>
          <p:cNvPr id="2" name="Content Placeholder 1"/>
          <p:cNvSpPr>
            <a:spLocks noGrp="1"/>
          </p:cNvSpPr>
          <p:nvPr>
            <p:ph idx="1"/>
          </p:nvPr>
        </p:nvSpPr>
        <p:spPr/>
        <p:txBody>
          <a:bodyPr>
            <a:normAutofit/>
          </a:bodyPr>
          <a:lstStyle/>
          <a:p>
            <a:r>
              <a:rPr lang="en-US" b="1" dirty="0"/>
              <a:t>Another hypothesis: Stimulation Seeking</a:t>
            </a:r>
          </a:p>
          <a:p>
            <a:pPr lvl="1"/>
            <a:r>
              <a:rPr lang="en-US" sz="2000" dirty="0"/>
              <a:t>People with APD have </a:t>
            </a:r>
            <a:r>
              <a:rPr lang="en-US" sz="2000" u="sng" dirty="0"/>
              <a:t>lower levels of physiological reactivity</a:t>
            </a:r>
          </a:p>
          <a:p>
            <a:pPr lvl="2"/>
            <a:r>
              <a:rPr lang="en-US" sz="2000" b="1" dirty="0"/>
              <a:t>Generally underaroused</a:t>
            </a:r>
          </a:p>
          <a:p>
            <a:pPr lvl="1"/>
            <a:r>
              <a:rPr lang="en-US" sz="2000" dirty="0"/>
              <a:t>May require more stimulation to reach optimal level of arousal</a:t>
            </a:r>
          </a:p>
          <a:p>
            <a:pPr lvl="2"/>
            <a:r>
              <a:rPr lang="en-US" sz="2000" u="sng" dirty="0"/>
              <a:t>Thrill seeking behavior without concern for conventional behavior standards</a:t>
            </a:r>
          </a:p>
        </p:txBody>
      </p:sp>
    </p:spTree>
    <p:extLst>
      <p:ext uri="{BB962C8B-B14F-4D97-AF65-F5344CB8AC3E}">
        <p14:creationId xmlns:p14="http://schemas.microsoft.com/office/powerpoint/2010/main" val="127547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3" name="Title 2"/>
          <p:cNvSpPr>
            <a:spLocks noGrp="1"/>
          </p:cNvSpPr>
          <p:nvPr>
            <p:ph type="title"/>
          </p:nvPr>
        </p:nvSpPr>
        <p:spPr>
          <a:xfrm>
            <a:off x="482891" y="1447800"/>
            <a:ext cx="2331469" cy="4572000"/>
          </a:xfrm>
        </p:spPr>
        <p:txBody>
          <a:bodyPr anchor="ctr">
            <a:normAutofit/>
          </a:bodyPr>
          <a:lstStyle/>
          <a:p>
            <a:r>
              <a:rPr lang="en-US" sz="2400" dirty="0">
                <a:solidFill>
                  <a:srgbClr val="EBEBEB"/>
                </a:solidFill>
              </a:rPr>
              <a:t>Psychological Dimension of APD</a:t>
            </a:r>
          </a:p>
        </p:txBody>
      </p:sp>
      <p:graphicFrame>
        <p:nvGraphicFramePr>
          <p:cNvPr id="5" name="Content Placeholder 1">
            <a:extLst>
              <a:ext uri="{FF2B5EF4-FFF2-40B4-BE49-F238E27FC236}">
                <a16:creationId xmlns:a16="http://schemas.microsoft.com/office/drawing/2014/main" id="{5D5FCE32-1463-44B2-A423-EB049BFE63AD}"/>
              </a:ext>
            </a:extLst>
          </p:cNvPr>
          <p:cNvGraphicFramePr>
            <a:graphicFrameLocks noGrp="1"/>
          </p:cNvGraphicFramePr>
          <p:nvPr>
            <p:ph idx="1"/>
            <p:extLst>
              <p:ext uri="{D42A27DB-BD31-4B8C-83A1-F6EECF244321}">
                <p14:modId xmlns:p14="http://schemas.microsoft.com/office/powerpoint/2010/main" val="3872560712"/>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31020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Punishment Type </a:t>
            </a:r>
            <a:br>
              <a:rPr lang="en-US" dirty="0"/>
            </a:br>
            <a:r>
              <a:rPr lang="en-US" dirty="0"/>
              <a:t>on Psychopaths and Others </a:t>
            </a:r>
          </a:p>
        </p:txBody>
      </p:sp>
      <p:pic>
        <p:nvPicPr>
          <p:cNvPr id="4" name="Picture 3" descr="Effect of type of punishment on psychopaths and others &#10;The effects of three different types of punishment on an avoidance learning task are shown for three groups of participants. Although physical or social punishment had little impact on psychopaths’ learning, monetary punishment was quite effective.&#10;"/>
          <p:cNvPicPr>
            <a:picLocks noChangeAspect="1"/>
          </p:cNvPicPr>
          <p:nvPr/>
        </p:nvPicPr>
        <p:blipFill>
          <a:blip r:embed="rId3"/>
          <a:stretch>
            <a:fillRect/>
          </a:stretch>
        </p:blipFill>
        <p:spPr>
          <a:xfrm>
            <a:off x="1524000" y="1447800"/>
            <a:ext cx="5638799" cy="5021831"/>
          </a:xfrm>
          <a:prstGeom prst="rect">
            <a:avLst/>
          </a:prstGeom>
        </p:spPr>
      </p:pic>
    </p:spTree>
    <p:extLst>
      <p:ext uri="{BB962C8B-B14F-4D97-AF65-F5344CB8AC3E}">
        <p14:creationId xmlns:p14="http://schemas.microsoft.com/office/powerpoint/2010/main" val="71525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837932" y="2756642"/>
            <a:ext cx="51435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a:extLst>
              <a:ext uri="{FF2B5EF4-FFF2-40B4-BE49-F238E27FC236}">
                <a16:creationId xmlns:a16="http://schemas.microsoft.com/office/drawing/2014/main" id="{84364264-A1C9-49D6-B386-4C1FB50D27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0494" y="1385290"/>
            <a:ext cx="4087416" cy="4087416"/>
          </a:xfrm>
          <a:prstGeom prst="rect">
            <a:avLst/>
          </a:prstGeom>
          <a:effectLst/>
        </p:spPr>
      </p:pic>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8" y="629266"/>
            <a:ext cx="3124882" cy="1622321"/>
          </a:xfrm>
        </p:spPr>
        <p:txBody>
          <a:bodyPr>
            <a:normAutofit/>
          </a:bodyPr>
          <a:lstStyle/>
          <a:p>
            <a:pPr>
              <a:lnSpc>
                <a:spcPct val="90000"/>
              </a:lnSpc>
            </a:pPr>
            <a:r>
              <a:rPr lang="en-US" sz="3600" dirty="0"/>
              <a:t>Social Dimension of APD</a:t>
            </a:r>
          </a:p>
        </p:txBody>
      </p:sp>
      <p:sp>
        <p:nvSpPr>
          <p:cNvPr id="2" name="Content Placeholder 1"/>
          <p:cNvSpPr>
            <a:spLocks noGrp="1"/>
          </p:cNvSpPr>
          <p:nvPr>
            <p:ph idx="1"/>
          </p:nvPr>
        </p:nvSpPr>
        <p:spPr>
          <a:xfrm>
            <a:off x="486698" y="2438400"/>
            <a:ext cx="3124882" cy="3785419"/>
          </a:xfrm>
        </p:spPr>
        <p:txBody>
          <a:bodyPr>
            <a:normAutofit/>
          </a:bodyPr>
          <a:lstStyle/>
          <a:p>
            <a:pPr eaLnBrk="1" hangingPunct="1">
              <a:lnSpc>
                <a:spcPct val="90000"/>
              </a:lnSpc>
            </a:pPr>
            <a:r>
              <a:rPr lang="en-US" altLang="en-US" sz="1500" b="1" dirty="0">
                <a:ea typeface="ＭＳ Ｐゴシック" panose="020B0600070205080204" pitchFamily="34" charset="-128"/>
              </a:rPr>
              <a:t>Family relationships </a:t>
            </a:r>
          </a:p>
          <a:p>
            <a:pPr lvl="1" eaLnBrk="1" hangingPunct="1">
              <a:lnSpc>
                <a:spcPct val="90000"/>
              </a:lnSpc>
            </a:pPr>
            <a:r>
              <a:rPr lang="en-US" altLang="en-US" sz="1500" dirty="0">
                <a:ea typeface="ＭＳ Ｐゴシック" panose="020B0600070205080204" pitchFamily="34" charset="-128"/>
              </a:rPr>
              <a:t>Poor parental supervision and involvement</a:t>
            </a:r>
          </a:p>
          <a:p>
            <a:pPr lvl="1" eaLnBrk="1" hangingPunct="1">
              <a:lnSpc>
                <a:spcPct val="90000"/>
              </a:lnSpc>
            </a:pPr>
            <a:r>
              <a:rPr lang="en-US" altLang="en-US" sz="1500" dirty="0">
                <a:ea typeface="ＭＳ Ｐゴシック" panose="020B0600070205080204" pitchFamily="34" charset="-128"/>
              </a:rPr>
              <a:t>Rejection or neglect</a:t>
            </a:r>
          </a:p>
          <a:p>
            <a:pPr lvl="1" eaLnBrk="1" hangingPunct="1">
              <a:lnSpc>
                <a:spcPct val="90000"/>
              </a:lnSpc>
            </a:pPr>
            <a:r>
              <a:rPr lang="en-US" altLang="en-US" sz="1500" dirty="0">
                <a:ea typeface="ＭＳ Ｐゴシック" panose="020B0600070205080204" pitchFamily="34" charset="-128"/>
              </a:rPr>
              <a:t>Parental separation or absence </a:t>
            </a:r>
          </a:p>
          <a:p>
            <a:pPr lvl="1" eaLnBrk="1" hangingPunct="1">
              <a:lnSpc>
                <a:spcPct val="90000"/>
              </a:lnSpc>
            </a:pPr>
            <a:endParaRPr lang="en-US" altLang="en-US" sz="1500" dirty="0">
              <a:ea typeface="ＭＳ Ｐゴシック" panose="020B0600070205080204" pitchFamily="34" charset="-128"/>
            </a:endParaRPr>
          </a:p>
          <a:p>
            <a:pPr eaLnBrk="1" hangingPunct="1">
              <a:lnSpc>
                <a:spcPct val="90000"/>
              </a:lnSpc>
            </a:pPr>
            <a:r>
              <a:rPr lang="en-US" altLang="en-US" sz="1500" dirty="0">
                <a:ea typeface="ＭＳ Ｐゴシック" panose="020B0600070205080204" pitchFamily="34" charset="-128"/>
              </a:rPr>
              <a:t>Parents engaging in antisocial behavior</a:t>
            </a:r>
          </a:p>
          <a:p>
            <a:pPr lvl="1" eaLnBrk="1" hangingPunct="1">
              <a:lnSpc>
                <a:spcPct val="90000"/>
              </a:lnSpc>
            </a:pPr>
            <a:r>
              <a:rPr lang="en-US" altLang="en-US" sz="1500" dirty="0">
                <a:ea typeface="ＭＳ Ｐゴシック" panose="020B0600070205080204" pitchFamily="34" charset="-128"/>
              </a:rPr>
              <a:t> Especially if exhibiting hostility or abuse</a:t>
            </a:r>
          </a:p>
          <a:p>
            <a:pPr>
              <a:lnSpc>
                <a:spcPct val="90000"/>
              </a:lnSpc>
            </a:pPr>
            <a:endParaRPr lang="en-US" sz="1500" dirty="0"/>
          </a:p>
        </p:txBody>
      </p:sp>
    </p:spTree>
    <p:extLst>
      <p:ext uri="{BB962C8B-B14F-4D97-AF65-F5344CB8AC3E}">
        <p14:creationId xmlns:p14="http://schemas.microsoft.com/office/powerpoint/2010/main" val="1671505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0"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21"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dirty="0">
                <a:solidFill>
                  <a:srgbClr val="EBEBEB"/>
                </a:solidFill>
              </a:rPr>
              <a:t>Sociocultural Dimension of APD</a:t>
            </a:r>
          </a:p>
        </p:txBody>
      </p:sp>
      <p:graphicFrame>
        <p:nvGraphicFramePr>
          <p:cNvPr id="22" name="Content Placeholder 1">
            <a:extLst>
              <a:ext uri="{FF2B5EF4-FFF2-40B4-BE49-F238E27FC236}">
                <a16:creationId xmlns:a16="http://schemas.microsoft.com/office/drawing/2014/main" id="{920C6019-A366-4E84-8BA6-904EC72E30DB}"/>
              </a:ext>
            </a:extLst>
          </p:cNvPr>
          <p:cNvGraphicFramePr>
            <a:graphicFrameLocks noGrp="1"/>
          </p:cNvGraphicFramePr>
          <p:nvPr>
            <p:ph idx="1"/>
            <p:extLst>
              <p:ext uri="{D42A27DB-BD31-4B8C-83A1-F6EECF244321}">
                <p14:modId xmlns:p14="http://schemas.microsoft.com/office/powerpoint/2010/main" val="121472077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19696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r>
              <a:rPr lang="en-US" dirty="0">
                <a:solidFill>
                  <a:srgbClr val="EBEBEB"/>
                </a:solidFill>
              </a:rPr>
              <a:t>Treatment of APD</a:t>
            </a:r>
          </a:p>
        </p:txBody>
      </p:sp>
      <p:graphicFrame>
        <p:nvGraphicFramePr>
          <p:cNvPr id="5" name="Content Placeholder 1">
            <a:extLst>
              <a:ext uri="{FF2B5EF4-FFF2-40B4-BE49-F238E27FC236}">
                <a16:creationId xmlns:a16="http://schemas.microsoft.com/office/drawing/2014/main" id="{F6A95D7D-E2B2-41E0-9660-D209FFAFE3F3}"/>
              </a:ext>
            </a:extLst>
          </p:cNvPr>
          <p:cNvGraphicFramePr>
            <a:graphicFrameLocks noGrp="1"/>
          </p:cNvGraphicFramePr>
          <p:nvPr>
            <p:ph idx="1"/>
            <p:extLst>
              <p:ext uri="{D42A27DB-BD31-4B8C-83A1-F6EECF244321}">
                <p14:modId xmlns:p14="http://schemas.microsoft.com/office/powerpoint/2010/main" val="302784881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62785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94" name="Rectangle 74">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2795"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32796" name="Freeform: Shape 78">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2797" name="Rectangle 80">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770" name="Title 1"/>
          <p:cNvSpPr>
            <a:spLocks noGrp="1"/>
          </p:cNvSpPr>
          <p:nvPr>
            <p:ph type="title"/>
          </p:nvPr>
        </p:nvSpPr>
        <p:spPr>
          <a:xfrm>
            <a:off x="486697" y="629267"/>
            <a:ext cx="6939116" cy="1016654"/>
          </a:xfrm>
        </p:spPr>
        <p:txBody>
          <a:bodyPr>
            <a:normAutofit/>
          </a:bodyPr>
          <a:lstStyle/>
          <a:p>
            <a:r>
              <a:rPr lang="en-US" altLang="en-US" dirty="0">
                <a:solidFill>
                  <a:srgbClr val="EBEBEB"/>
                </a:solidFill>
                <a:ea typeface="ＭＳ Ｐゴシック" panose="020B0600070205080204" pitchFamily="34" charset="-128"/>
              </a:rPr>
              <a:t>Treatment (cont’d.)</a:t>
            </a:r>
          </a:p>
        </p:txBody>
      </p:sp>
      <p:graphicFrame>
        <p:nvGraphicFramePr>
          <p:cNvPr id="32798" name="Content Placeholder 2">
            <a:extLst>
              <a:ext uri="{FF2B5EF4-FFF2-40B4-BE49-F238E27FC236}">
                <a16:creationId xmlns:a16="http://schemas.microsoft.com/office/drawing/2014/main" id="{8BFE6541-1E35-430A-991A-200EB565E007}"/>
              </a:ext>
            </a:extLst>
          </p:cNvPr>
          <p:cNvGraphicFramePr>
            <a:graphicFrameLocks noGrp="1"/>
          </p:cNvGraphicFramePr>
          <p:nvPr>
            <p:ph idx="1"/>
            <p:extLst>
              <p:ext uri="{D42A27DB-BD31-4B8C-83A1-F6EECF244321}">
                <p14:modId xmlns:p14="http://schemas.microsoft.com/office/powerpoint/2010/main" val="268216583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7"/>
          <p:cNvSpPr>
            <a:spLocks noGrp="1" noChangeArrowheads="1"/>
          </p:cNvSpPr>
          <p:nvPr>
            <p:ph type="ftr" sz="quarter" idx="11"/>
          </p:nvPr>
        </p:nvSpPr>
        <p:spPr>
          <a:xfrm>
            <a:off x="477686" y="6355080"/>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endParaRPr lang="en-US" altLang="en-US" sz="1000" dirty="0">
              <a:solidFill>
                <a:schemeClr val="accent1"/>
              </a:solidFill>
            </a:endParaRPr>
          </a:p>
          <a:p>
            <a:pPr eaLnBrk="1" hangingPunct="1">
              <a:lnSpc>
                <a:spcPct val="90000"/>
              </a:lnSpc>
              <a:spcAft>
                <a:spcPts val="600"/>
              </a:spcAft>
            </a:pPr>
            <a:endParaRPr lang="en-US" altLang="en-US" sz="1000" dirty="0">
              <a:solidFill>
                <a:schemeClr val="accent1"/>
              </a:solidFill>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80" name="Rectangle 79">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4" name="Title 1"/>
          <p:cNvSpPr>
            <a:spLocks noGrp="1"/>
          </p:cNvSpPr>
          <p:nvPr>
            <p:ph type="title"/>
          </p:nvPr>
        </p:nvSpPr>
        <p:spPr>
          <a:xfrm>
            <a:off x="486697" y="629267"/>
            <a:ext cx="6939116" cy="1016654"/>
          </a:xfrm>
        </p:spPr>
        <p:txBody>
          <a:bodyPr>
            <a:normAutofit/>
          </a:bodyPr>
          <a:lstStyle/>
          <a:p>
            <a:pPr>
              <a:lnSpc>
                <a:spcPct val="90000"/>
              </a:lnSpc>
            </a:pPr>
            <a:r>
              <a:rPr lang="en-US" altLang="en-US" sz="3600" dirty="0">
                <a:solidFill>
                  <a:srgbClr val="EBEBEB"/>
                </a:solidFill>
                <a:ea typeface="ＭＳ Ｐゴシック" panose="020B0600070205080204" pitchFamily="34" charset="-128"/>
              </a:rPr>
              <a:t>Personality Psychopathology</a:t>
            </a:r>
          </a:p>
        </p:txBody>
      </p:sp>
      <p:graphicFrame>
        <p:nvGraphicFramePr>
          <p:cNvPr id="3077" name="Content Placeholder 2">
            <a:extLst>
              <a:ext uri="{FF2B5EF4-FFF2-40B4-BE49-F238E27FC236}">
                <a16:creationId xmlns:a16="http://schemas.microsoft.com/office/drawing/2014/main" id="{2ABBBCEA-49E3-482D-B0CA-A7154BEA6A2A}"/>
              </a:ext>
            </a:extLst>
          </p:cNvPr>
          <p:cNvGraphicFramePr>
            <a:graphicFrameLocks noGrp="1"/>
          </p:cNvGraphicFramePr>
          <p:nvPr>
            <p:ph idx="1"/>
            <p:extLst>
              <p:ext uri="{D42A27DB-BD31-4B8C-83A1-F6EECF244321}">
                <p14:modId xmlns:p14="http://schemas.microsoft.com/office/powerpoint/2010/main" val="3745659356"/>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4583" y="452718"/>
            <a:ext cx="7053542" cy="1400530"/>
          </a:xfrm>
        </p:spPr>
        <p:txBody>
          <a:bodyPr>
            <a:normAutofit/>
          </a:bodyPr>
          <a:lstStyle/>
          <a:p>
            <a:pPr>
              <a:lnSpc>
                <a:spcPct val="90000"/>
              </a:lnSpc>
            </a:pPr>
            <a:r>
              <a:rPr lang="en-US" sz="2900" dirty="0"/>
              <a:t>Problems with Diagnosing Personality</a:t>
            </a:r>
            <a:br>
              <a:rPr lang="en-US" sz="2900" dirty="0"/>
            </a:br>
            <a:r>
              <a:rPr lang="en-US" sz="2900" dirty="0"/>
              <a:t>Disorders</a:t>
            </a:r>
          </a:p>
        </p:txBody>
      </p:sp>
      <p:graphicFrame>
        <p:nvGraphicFramePr>
          <p:cNvPr id="34" name="Content Placeholder 1">
            <a:extLst>
              <a:ext uri="{FF2B5EF4-FFF2-40B4-BE49-F238E27FC236}">
                <a16:creationId xmlns:a16="http://schemas.microsoft.com/office/drawing/2014/main" id="{52CD46BD-1CBB-420B-A8B2-0C8091E87984}"/>
              </a:ext>
            </a:extLst>
          </p:cNvPr>
          <p:cNvGraphicFramePr>
            <a:graphicFrameLocks noGrp="1"/>
          </p:cNvGraphicFramePr>
          <p:nvPr>
            <p:ph idx="1"/>
            <p:extLst>
              <p:ext uri="{D42A27DB-BD31-4B8C-83A1-F6EECF244321}">
                <p14:modId xmlns:p14="http://schemas.microsoft.com/office/powerpoint/2010/main" val="1634206801"/>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68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DSM-5 Alternative Personality Model</a:t>
            </a:r>
          </a:p>
        </p:txBody>
      </p:sp>
      <p:sp>
        <p:nvSpPr>
          <p:cNvPr id="2" name="Content Placeholder 1"/>
          <p:cNvSpPr>
            <a:spLocks noGrp="1"/>
          </p:cNvSpPr>
          <p:nvPr>
            <p:ph idx="1"/>
          </p:nvPr>
        </p:nvSpPr>
        <p:spPr>
          <a:xfrm>
            <a:off x="827700" y="2819400"/>
            <a:ext cx="6711654" cy="3429006"/>
          </a:xfrm>
        </p:spPr>
        <p:txBody>
          <a:bodyPr/>
          <a:lstStyle/>
          <a:p>
            <a:r>
              <a:rPr lang="en-US" dirty="0"/>
              <a:t>Dimensional model assesses personality traits on a continuum</a:t>
            </a:r>
          </a:p>
          <a:p>
            <a:pPr lvl="1"/>
            <a:r>
              <a:rPr lang="en-US" dirty="0"/>
              <a:t>Consider significant deviations from normal on five key personality dimensions</a:t>
            </a:r>
          </a:p>
          <a:p>
            <a:pPr lvl="2"/>
            <a:r>
              <a:rPr lang="en-US" dirty="0"/>
              <a:t>Extraversion</a:t>
            </a:r>
          </a:p>
          <a:p>
            <a:pPr lvl="2"/>
            <a:r>
              <a:rPr lang="en-US" dirty="0"/>
              <a:t>Agreeableness</a:t>
            </a:r>
          </a:p>
          <a:p>
            <a:pPr lvl="2"/>
            <a:r>
              <a:rPr lang="en-US" dirty="0"/>
              <a:t>Neuroticism</a:t>
            </a:r>
          </a:p>
          <a:p>
            <a:pPr lvl="2"/>
            <a:r>
              <a:rPr lang="en-US" dirty="0"/>
              <a:t>Conscientiousness</a:t>
            </a:r>
          </a:p>
          <a:p>
            <a:pPr lvl="2"/>
            <a:r>
              <a:rPr lang="en-US" dirty="0"/>
              <a:t>Openness to experience</a:t>
            </a:r>
          </a:p>
        </p:txBody>
      </p:sp>
    </p:spTree>
    <p:extLst>
      <p:ext uri="{BB962C8B-B14F-4D97-AF65-F5344CB8AC3E}">
        <p14:creationId xmlns:p14="http://schemas.microsoft.com/office/powerpoint/2010/main" val="1421472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Alternative Model (cont’d.)</a:t>
            </a:r>
          </a:p>
        </p:txBody>
      </p:sp>
      <p:sp>
        <p:nvSpPr>
          <p:cNvPr id="2" name="Content Placeholder 1"/>
          <p:cNvSpPr>
            <a:spLocks noGrp="1"/>
          </p:cNvSpPr>
          <p:nvPr>
            <p:ph idx="1"/>
          </p:nvPr>
        </p:nvSpPr>
        <p:spPr/>
        <p:txBody>
          <a:bodyPr>
            <a:normAutofit/>
          </a:bodyPr>
          <a:lstStyle/>
          <a:p>
            <a:r>
              <a:rPr lang="en-US" sz="2400" dirty="0"/>
              <a:t>Four personality disorders removed from the model</a:t>
            </a:r>
          </a:p>
          <a:p>
            <a:pPr lvl="1"/>
            <a:r>
              <a:rPr lang="en-US" sz="2400" dirty="0"/>
              <a:t>Paranoid</a:t>
            </a:r>
          </a:p>
          <a:p>
            <a:pPr lvl="1"/>
            <a:r>
              <a:rPr lang="en-US" sz="2400" dirty="0"/>
              <a:t>Schizoid</a:t>
            </a:r>
          </a:p>
          <a:p>
            <a:pPr lvl="1"/>
            <a:r>
              <a:rPr lang="en-US" sz="2400" dirty="0"/>
              <a:t>Histrionic</a:t>
            </a:r>
          </a:p>
          <a:p>
            <a:pPr lvl="1"/>
            <a:r>
              <a:rPr lang="en-US" sz="2400" dirty="0"/>
              <a:t>Dependent</a:t>
            </a:r>
          </a:p>
          <a:p>
            <a:r>
              <a:rPr lang="en-US" sz="2400" dirty="0"/>
              <a:t>New model allows these traits to be considered in noncategorical fashion</a:t>
            </a:r>
          </a:p>
        </p:txBody>
      </p:sp>
    </p:spTree>
    <p:extLst>
      <p:ext uri="{BB962C8B-B14F-4D97-AF65-F5344CB8AC3E}">
        <p14:creationId xmlns:p14="http://schemas.microsoft.com/office/powerpoint/2010/main" val="1814091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18" name="Rectangle 17">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24"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781447" y="2756642"/>
            <a:ext cx="51435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 name="Picture 2" descr="Two paths to personality disorder diagnosis using the DSM-5 alternative model&#10;"/>
          <p:cNvPicPr>
            <a:picLocks noChangeAspect="1"/>
          </p:cNvPicPr>
          <p:nvPr/>
        </p:nvPicPr>
        <p:blipFill>
          <a:blip r:embed="rId8"/>
          <a:stretch>
            <a:fillRect/>
          </a:stretch>
        </p:blipFill>
        <p:spPr>
          <a:xfrm>
            <a:off x="482890" y="1223133"/>
            <a:ext cx="4702997" cy="4411269"/>
          </a:xfrm>
          <a:prstGeom prst="rect">
            <a:avLst/>
          </a:prstGeom>
          <a:effectLst/>
        </p:spPr>
      </p:pic>
      <p:sp>
        <p:nvSpPr>
          <p:cNvPr id="2" name="Title 1"/>
          <p:cNvSpPr>
            <a:spLocks noGrp="1"/>
          </p:cNvSpPr>
          <p:nvPr>
            <p:ph type="title"/>
          </p:nvPr>
        </p:nvSpPr>
        <p:spPr>
          <a:xfrm>
            <a:off x="6143943" y="1325880"/>
            <a:ext cx="2514282" cy="3066507"/>
          </a:xfrm>
        </p:spPr>
        <p:txBody>
          <a:bodyPr vert="horz" lIns="91440" tIns="45720" rIns="91440" bIns="45720" rtlCol="0" anchor="b">
            <a:normAutofit/>
          </a:bodyPr>
          <a:lstStyle/>
          <a:p>
            <a:pPr algn="l">
              <a:lnSpc>
                <a:spcPct val="90000"/>
              </a:lnSpc>
            </a:pPr>
            <a:r>
              <a:rPr lang="en-US" sz="2600" dirty="0"/>
              <a:t>Paths to Personality Disorder Diagnosis Using the DSM-5 Alternative Model</a:t>
            </a:r>
          </a:p>
        </p:txBody>
      </p:sp>
    </p:spTree>
    <p:extLst>
      <p:ext uri="{BB962C8B-B14F-4D97-AF65-F5344CB8AC3E}">
        <p14:creationId xmlns:p14="http://schemas.microsoft.com/office/powerpoint/2010/main" val="142582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9D0-2055-4C5B-B75E-52892061FBB1}"/>
              </a:ext>
            </a:extLst>
          </p:cNvPr>
          <p:cNvSpPr>
            <a:spLocks noGrp="1"/>
          </p:cNvSpPr>
          <p:nvPr>
            <p:ph type="title"/>
          </p:nvPr>
        </p:nvSpPr>
        <p:spPr/>
        <p:txBody>
          <a:bodyPr/>
          <a:lstStyle/>
          <a:p>
            <a:r>
              <a:rPr lang="en-US" dirty="0"/>
              <a:t>Example of Alternative Dx</a:t>
            </a:r>
          </a:p>
        </p:txBody>
      </p:sp>
      <p:sp>
        <p:nvSpPr>
          <p:cNvPr id="3" name="Content Placeholder 2">
            <a:extLst>
              <a:ext uri="{FF2B5EF4-FFF2-40B4-BE49-F238E27FC236}">
                <a16:creationId xmlns:a16="http://schemas.microsoft.com/office/drawing/2014/main" id="{F4225D41-CED9-46A7-B6ED-916A882B95D0}"/>
              </a:ext>
            </a:extLst>
          </p:cNvPr>
          <p:cNvSpPr>
            <a:spLocks noGrp="1"/>
          </p:cNvSpPr>
          <p:nvPr>
            <p:ph idx="1"/>
          </p:nvPr>
        </p:nvSpPr>
        <p:spPr/>
        <p:txBody>
          <a:bodyPr/>
          <a:lstStyle/>
          <a:p>
            <a:r>
              <a:rPr lang="en-US" dirty="0"/>
              <a:t>Narcissistic Personality Disorder: Disturbance </a:t>
            </a:r>
            <a:r>
              <a:rPr lang="en-US"/>
              <a:t>in domains of</a:t>
            </a:r>
            <a:endParaRPr lang="en-US" dirty="0"/>
          </a:p>
          <a:p>
            <a:pPr lvl="1"/>
            <a:r>
              <a:rPr lang="en-US" dirty="0"/>
              <a:t>Identity: exaggerated self-appraisal; reference others for self-esteem</a:t>
            </a:r>
          </a:p>
          <a:p>
            <a:pPr lvl="1"/>
            <a:r>
              <a:rPr lang="en-US" dirty="0"/>
              <a:t>Self-Direction: goals set to impress others</a:t>
            </a:r>
          </a:p>
          <a:p>
            <a:pPr lvl="1"/>
            <a:r>
              <a:rPr lang="en-US" dirty="0"/>
              <a:t>Empathy: Insensitivity to other’s needs</a:t>
            </a:r>
          </a:p>
          <a:p>
            <a:pPr lvl="1"/>
            <a:r>
              <a:rPr lang="en-US" dirty="0"/>
              <a:t>Intimacy: superficial</a:t>
            </a:r>
          </a:p>
          <a:p>
            <a:pPr lvl="1"/>
            <a:endParaRPr lang="en-US" dirty="0"/>
          </a:p>
          <a:p>
            <a:pPr lvl="1"/>
            <a:r>
              <a:rPr lang="en-US" dirty="0"/>
              <a:t>Meet following Traits:</a:t>
            </a:r>
          </a:p>
          <a:p>
            <a:pPr marL="457200" lvl="1" indent="0">
              <a:buNone/>
            </a:pPr>
            <a:r>
              <a:rPr lang="en-US" dirty="0"/>
              <a:t>	Grandiosity; Attention Seeking; Exploitive</a:t>
            </a:r>
          </a:p>
        </p:txBody>
      </p:sp>
    </p:spTree>
    <p:extLst>
      <p:ext uri="{BB962C8B-B14F-4D97-AF65-F5344CB8AC3E}">
        <p14:creationId xmlns:p14="http://schemas.microsoft.com/office/powerpoint/2010/main" val="90174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AE96-3AD7-4386-90BE-4F68EE0CEA1A}"/>
              </a:ext>
            </a:extLst>
          </p:cNvPr>
          <p:cNvSpPr>
            <a:spLocks noGrp="1"/>
          </p:cNvSpPr>
          <p:nvPr>
            <p:ph type="title"/>
          </p:nvPr>
        </p:nvSpPr>
        <p:spPr/>
        <p:txBody>
          <a:bodyPr/>
          <a:lstStyle/>
          <a:p>
            <a:r>
              <a:rPr lang="en-US" dirty="0"/>
              <a:t>Traditional Categorical Dx</a:t>
            </a:r>
          </a:p>
        </p:txBody>
      </p:sp>
      <p:sp>
        <p:nvSpPr>
          <p:cNvPr id="3" name="Content Placeholder 2">
            <a:extLst>
              <a:ext uri="{FF2B5EF4-FFF2-40B4-BE49-F238E27FC236}">
                <a16:creationId xmlns:a16="http://schemas.microsoft.com/office/drawing/2014/main" id="{D062A465-75BC-44E4-98A4-B5E5F0B07DB1}"/>
              </a:ext>
            </a:extLst>
          </p:cNvPr>
          <p:cNvSpPr>
            <a:spLocks noGrp="1"/>
          </p:cNvSpPr>
          <p:nvPr>
            <p:ph idx="1"/>
          </p:nvPr>
        </p:nvSpPr>
        <p:spPr/>
        <p:txBody>
          <a:bodyPr/>
          <a:lstStyle/>
          <a:p>
            <a:r>
              <a:rPr lang="en-US" dirty="0"/>
              <a:t>Narcissistic Personality Disorder;</a:t>
            </a:r>
          </a:p>
          <a:p>
            <a:pPr lvl="1"/>
            <a:r>
              <a:rPr lang="en-US" dirty="0"/>
              <a:t>Pervasive Pattern of Grandiosity (5 or more)</a:t>
            </a:r>
          </a:p>
          <a:p>
            <a:pPr lvl="2"/>
            <a:r>
              <a:rPr lang="en-US" dirty="0"/>
              <a:t>Exaggerates achievements</a:t>
            </a:r>
          </a:p>
          <a:p>
            <a:pPr lvl="2"/>
            <a:r>
              <a:rPr lang="en-US" dirty="0"/>
              <a:t>Fantasies of success</a:t>
            </a:r>
          </a:p>
          <a:p>
            <a:pPr lvl="2"/>
            <a:r>
              <a:rPr lang="en-US" dirty="0"/>
              <a:t>Believe is superiority/special</a:t>
            </a:r>
          </a:p>
          <a:p>
            <a:pPr lvl="2"/>
            <a:r>
              <a:rPr lang="en-US" dirty="0"/>
              <a:t>Requires excessive admiration</a:t>
            </a:r>
          </a:p>
          <a:p>
            <a:pPr lvl="2"/>
            <a:r>
              <a:rPr lang="en-US" dirty="0"/>
              <a:t>Sense of Entitlement</a:t>
            </a:r>
          </a:p>
          <a:p>
            <a:pPr lvl="2"/>
            <a:r>
              <a:rPr lang="en-US" dirty="0"/>
              <a:t>Exploitive</a:t>
            </a:r>
          </a:p>
          <a:p>
            <a:pPr lvl="2"/>
            <a:r>
              <a:rPr lang="en-US" dirty="0"/>
              <a:t>Lacks Empathy</a:t>
            </a:r>
          </a:p>
          <a:p>
            <a:pPr lvl="2"/>
            <a:r>
              <a:rPr lang="en-US" dirty="0"/>
              <a:t>Envy</a:t>
            </a:r>
          </a:p>
          <a:p>
            <a:pPr lvl="2"/>
            <a:r>
              <a:rPr lang="en-US" dirty="0"/>
              <a:t>Arrogant</a:t>
            </a:r>
          </a:p>
        </p:txBody>
      </p:sp>
    </p:spTree>
    <p:extLst>
      <p:ext uri="{BB962C8B-B14F-4D97-AF65-F5344CB8AC3E}">
        <p14:creationId xmlns:p14="http://schemas.microsoft.com/office/powerpoint/2010/main" val="2387594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9"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30" name="Freeform: Shape 13">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1" name="Rectangle 15">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dirty="0">
                <a:solidFill>
                  <a:srgbClr val="EBEBEB"/>
                </a:solidFill>
              </a:rPr>
              <a:t>Contemporary Trends and Future Directions</a:t>
            </a:r>
          </a:p>
        </p:txBody>
      </p:sp>
      <p:graphicFrame>
        <p:nvGraphicFramePr>
          <p:cNvPr id="32" name="Content Placeholder 1">
            <a:extLst>
              <a:ext uri="{FF2B5EF4-FFF2-40B4-BE49-F238E27FC236}">
                <a16:creationId xmlns:a16="http://schemas.microsoft.com/office/drawing/2014/main" id="{0601D5A3-7E62-45A6-86A1-593E47454D55}"/>
              </a:ext>
            </a:extLst>
          </p:cNvPr>
          <p:cNvGraphicFramePr>
            <a:graphicFrameLocks noGrp="1"/>
          </p:cNvGraphicFramePr>
          <p:nvPr>
            <p:ph idx="1"/>
            <p:extLst>
              <p:ext uri="{D42A27DB-BD31-4B8C-83A1-F6EECF244321}">
                <p14:modId xmlns:p14="http://schemas.microsoft.com/office/powerpoint/2010/main" val="495871501"/>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78539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3" name="Title 2"/>
          <p:cNvSpPr>
            <a:spLocks noGrp="1"/>
          </p:cNvSpPr>
          <p:nvPr>
            <p:ph type="title"/>
          </p:nvPr>
        </p:nvSpPr>
        <p:spPr>
          <a:xfrm>
            <a:off x="482891" y="1447800"/>
            <a:ext cx="2331469" cy="4572000"/>
          </a:xfrm>
        </p:spPr>
        <p:txBody>
          <a:bodyPr anchor="ctr">
            <a:normAutofit/>
          </a:bodyPr>
          <a:lstStyle/>
          <a:p>
            <a:r>
              <a:rPr lang="en-US" sz="3100" dirty="0">
                <a:solidFill>
                  <a:srgbClr val="EBEBEB"/>
                </a:solidFill>
              </a:rPr>
              <a:t>Review</a:t>
            </a:r>
          </a:p>
        </p:txBody>
      </p:sp>
      <p:graphicFrame>
        <p:nvGraphicFramePr>
          <p:cNvPr id="5" name="Content Placeholder 1">
            <a:extLst>
              <a:ext uri="{FF2B5EF4-FFF2-40B4-BE49-F238E27FC236}">
                <a16:creationId xmlns:a16="http://schemas.microsoft.com/office/drawing/2014/main" id="{20C0436D-9437-4E55-848C-BC8B97F995F4}"/>
              </a:ext>
            </a:extLst>
          </p:cNvPr>
          <p:cNvGraphicFramePr>
            <a:graphicFrameLocks noGrp="1"/>
          </p:cNvGraphicFramePr>
          <p:nvPr>
            <p:ph idx="1"/>
            <p:extLst>
              <p:ext uri="{D42A27DB-BD31-4B8C-83A1-F6EECF244321}">
                <p14:modId xmlns:p14="http://schemas.microsoft.com/office/powerpoint/2010/main" val="708636373"/>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97347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7"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79" name="Freeform: Shape 78">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81" name="Rectangle 80">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98" name="Title 1"/>
          <p:cNvSpPr>
            <a:spLocks noGrp="1"/>
          </p:cNvSpPr>
          <p:nvPr>
            <p:ph type="title"/>
          </p:nvPr>
        </p:nvSpPr>
        <p:spPr>
          <a:xfrm>
            <a:off x="486697" y="629267"/>
            <a:ext cx="6939116" cy="1016654"/>
          </a:xfrm>
        </p:spPr>
        <p:txBody>
          <a:bodyPr>
            <a:normAutofit/>
          </a:bodyPr>
          <a:lstStyle/>
          <a:p>
            <a:pPr>
              <a:lnSpc>
                <a:spcPct val="90000"/>
              </a:lnSpc>
            </a:pPr>
            <a:r>
              <a:rPr lang="en-US" altLang="en-US" sz="3300" dirty="0">
                <a:solidFill>
                  <a:srgbClr val="EBEBEB"/>
                </a:solidFill>
                <a:ea typeface="ＭＳ Ｐゴシック" panose="020B0600070205080204" pitchFamily="34" charset="-128"/>
              </a:rPr>
              <a:t>Prevalence of Personality Disorders</a:t>
            </a:r>
          </a:p>
        </p:txBody>
      </p:sp>
      <p:graphicFrame>
        <p:nvGraphicFramePr>
          <p:cNvPr id="4102" name="Content Placeholder 2">
            <a:extLst>
              <a:ext uri="{FF2B5EF4-FFF2-40B4-BE49-F238E27FC236}">
                <a16:creationId xmlns:a16="http://schemas.microsoft.com/office/drawing/2014/main" id="{5D84480D-B361-4EC3-832A-A42D45DB4A98}"/>
              </a:ext>
            </a:extLst>
          </p:cNvPr>
          <p:cNvGraphicFramePr>
            <a:graphicFrameLocks noGrp="1"/>
          </p:cNvGraphicFramePr>
          <p:nvPr>
            <p:ph idx="1"/>
            <p:extLst>
              <p:ext uri="{D42A27DB-BD31-4B8C-83A1-F6EECF244321}">
                <p14:modId xmlns:p14="http://schemas.microsoft.com/office/powerpoint/2010/main" val="4148423861"/>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Rectangle 7"/>
          <p:cNvSpPr>
            <a:spLocks noGrp="1" noChangeArrowheads="1"/>
          </p:cNvSpPr>
          <p:nvPr>
            <p:ph type="ftr" sz="quarter" idx="11"/>
          </p:nvPr>
        </p:nvSpPr>
        <p:spPr>
          <a:xfrm>
            <a:off x="477686" y="6355080"/>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endParaRPr lang="en-US" altLang="en-US" sz="1000" dirty="0">
              <a:solidFill>
                <a:schemeClr val="accent1"/>
              </a:solidFill>
            </a:endParaRPr>
          </a:p>
          <a:p>
            <a:pPr eaLnBrk="1" hangingPunct="1">
              <a:lnSpc>
                <a:spcPct val="90000"/>
              </a:lnSpc>
              <a:spcAft>
                <a:spcPts val="600"/>
              </a:spcAft>
            </a:pPr>
            <a:endParaRPr lang="en-US" altLang="en-US" sz="1000" dirty="0">
              <a:solidFill>
                <a:schemeClr val="accent1"/>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2600" dirty="0">
                <a:solidFill>
                  <a:srgbClr val="EBEBEB"/>
                </a:solidFill>
              </a:rPr>
              <a:t>DSM-5 Methods of Diagnosing and Classifying Personality Psychopathology</a:t>
            </a:r>
          </a:p>
        </p:txBody>
      </p:sp>
      <p:graphicFrame>
        <p:nvGraphicFramePr>
          <p:cNvPr id="5" name="Content Placeholder 1">
            <a:extLst>
              <a:ext uri="{FF2B5EF4-FFF2-40B4-BE49-F238E27FC236}">
                <a16:creationId xmlns:a16="http://schemas.microsoft.com/office/drawing/2014/main" id="{E6E91C06-7019-4E9D-BD3F-D5637517E7CB}"/>
              </a:ext>
            </a:extLst>
          </p:cNvPr>
          <p:cNvGraphicFramePr>
            <a:graphicFrameLocks noGrp="1"/>
          </p:cNvGraphicFramePr>
          <p:nvPr>
            <p:ph idx="1"/>
            <p:extLst>
              <p:ext uri="{D42A27DB-BD31-4B8C-83A1-F6EECF244321}">
                <p14:modId xmlns:p14="http://schemas.microsoft.com/office/powerpoint/2010/main" val="29764647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1895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ea typeface="ＭＳ Ｐゴシック" panose="020B0600070205080204" pitchFamily="34" charset="-128"/>
              </a:rPr>
              <a:t>Personality Disorders</a:t>
            </a:r>
          </a:p>
        </p:txBody>
      </p:sp>
      <p:sp>
        <p:nvSpPr>
          <p:cNvPr id="5123" name="Content Placeholder 2"/>
          <p:cNvSpPr>
            <a:spLocks noGrp="1"/>
          </p:cNvSpPr>
          <p:nvPr>
            <p:ph idx="1"/>
          </p:nvPr>
        </p:nvSpPr>
        <p:spPr/>
        <p:txBody>
          <a:bodyPr/>
          <a:lstStyle/>
          <a:p>
            <a:r>
              <a:rPr lang="en-US" altLang="en-US" dirty="0">
                <a:ea typeface="ＭＳ Ｐゴシック" panose="020B0600070205080204" pitchFamily="34" charset="-128"/>
              </a:rPr>
              <a:t>Specific disorders grouped into three behavior clusters</a:t>
            </a:r>
          </a:p>
          <a:p>
            <a:pPr lvl="1"/>
            <a:r>
              <a:rPr lang="en-US" altLang="en-US" dirty="0">
                <a:ea typeface="ＭＳ Ｐゴシック" panose="020B0600070205080204" pitchFamily="34" charset="-128"/>
              </a:rPr>
              <a:t>Odd or eccentric (cluster A)</a:t>
            </a:r>
          </a:p>
          <a:p>
            <a:pPr lvl="1"/>
            <a:r>
              <a:rPr lang="en-US" altLang="en-US" dirty="0">
                <a:ea typeface="ＭＳ Ｐゴシック" panose="020B0600070205080204" pitchFamily="34" charset="-128"/>
              </a:rPr>
              <a:t>Dramatic, emotional, or erratic (cluster B)</a:t>
            </a:r>
          </a:p>
          <a:p>
            <a:pPr lvl="1"/>
            <a:r>
              <a:rPr lang="en-US" altLang="en-US" dirty="0">
                <a:ea typeface="ＭＳ Ｐゴシック" panose="020B0600070205080204" pitchFamily="34" charset="-128"/>
              </a:rPr>
              <a:t>Anxious or fearful (cluster C)</a:t>
            </a:r>
          </a:p>
        </p:txBody>
      </p:sp>
      <p:sp>
        <p:nvSpPr>
          <p:cNvPr id="5124" name="Rectangle 7"/>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76200"/>
            <a:ext cx="7055380" cy="1777048"/>
          </a:xfrm>
        </p:spPr>
        <p:txBody>
          <a:bodyPr/>
          <a:lstStyle/>
          <a:p>
            <a:r>
              <a:rPr lang="en-US" dirty="0"/>
              <a:t>Cluster A – Disorders Characterized by Odd or Eccentric Behaviors</a:t>
            </a:r>
          </a:p>
        </p:txBody>
      </p:sp>
      <p:sp>
        <p:nvSpPr>
          <p:cNvPr id="2" name="Content Placeholder 1"/>
          <p:cNvSpPr>
            <a:spLocks noGrp="1"/>
          </p:cNvSpPr>
          <p:nvPr>
            <p:ph idx="1"/>
          </p:nvPr>
        </p:nvSpPr>
        <p:spPr>
          <a:xfrm>
            <a:off x="827700" y="2438400"/>
            <a:ext cx="6711654" cy="4191000"/>
          </a:xfrm>
        </p:spPr>
        <p:txBody>
          <a:bodyPr/>
          <a:lstStyle/>
          <a:p>
            <a:r>
              <a:rPr lang="en-US" sz="2800" b="1" u="sng" dirty="0"/>
              <a:t>Paranoid personality disorder</a:t>
            </a:r>
          </a:p>
          <a:p>
            <a:pPr lvl="1"/>
            <a:r>
              <a:rPr lang="en-US" sz="2000" dirty="0"/>
              <a:t>Pervasive distrust and suspiciousness of others</a:t>
            </a:r>
          </a:p>
          <a:p>
            <a:pPr lvl="2"/>
            <a:r>
              <a:rPr lang="en-US" sz="2000" dirty="0"/>
              <a:t>Motives interpreted as malevolent</a:t>
            </a:r>
          </a:p>
          <a:p>
            <a:pPr lvl="1"/>
            <a:r>
              <a:rPr lang="en-US" sz="2000" dirty="0"/>
              <a:t>Tend to be rigid in thinking</a:t>
            </a:r>
          </a:p>
          <a:p>
            <a:pPr lvl="1"/>
            <a:r>
              <a:rPr lang="en-US" sz="2000" dirty="0"/>
              <a:t>May seem aloof and lacking emotion</a:t>
            </a:r>
          </a:p>
          <a:p>
            <a:pPr lvl="1"/>
            <a:r>
              <a:rPr lang="en-US" sz="2000" b="1" dirty="0"/>
              <a:t>Use projection as a defense mechanism</a:t>
            </a:r>
          </a:p>
          <a:p>
            <a:pPr lvl="2"/>
            <a:r>
              <a:rPr lang="en-US" sz="2000" b="1" dirty="0"/>
              <a:t>“I am not hostile, they are”</a:t>
            </a:r>
          </a:p>
          <a:p>
            <a:pPr lvl="1"/>
            <a:r>
              <a:rPr lang="en-US" sz="2000" dirty="0"/>
              <a:t>Prevalence ranges from </a:t>
            </a:r>
            <a:r>
              <a:rPr lang="en-US" sz="2000" b="1" dirty="0"/>
              <a:t>2.3 to 4.4 </a:t>
            </a:r>
            <a:r>
              <a:rPr lang="en-US" sz="2000" dirty="0"/>
              <a:t>percent</a:t>
            </a:r>
          </a:p>
          <a:p>
            <a:pPr lvl="2"/>
            <a:endParaRPr lang="en-US" dirty="0"/>
          </a:p>
        </p:txBody>
      </p:sp>
    </p:spTree>
    <p:extLst>
      <p:ext uri="{BB962C8B-B14F-4D97-AF65-F5344CB8AC3E}">
        <p14:creationId xmlns:p14="http://schemas.microsoft.com/office/powerpoint/2010/main" val="81520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a:t>Schizoid Personality Disorder</a:t>
            </a:r>
          </a:p>
        </p:txBody>
      </p:sp>
      <p:sp>
        <p:nvSpPr>
          <p:cNvPr id="2" name="Content Placeholder 1"/>
          <p:cNvSpPr>
            <a:spLocks noGrp="1"/>
          </p:cNvSpPr>
          <p:nvPr>
            <p:ph idx="1"/>
          </p:nvPr>
        </p:nvSpPr>
        <p:spPr/>
        <p:txBody>
          <a:bodyPr>
            <a:normAutofit/>
          </a:bodyPr>
          <a:lstStyle/>
          <a:p>
            <a:r>
              <a:rPr lang="en-US" dirty="0"/>
              <a:t>Characteristics</a:t>
            </a:r>
          </a:p>
          <a:p>
            <a:pPr lvl="1"/>
            <a:r>
              <a:rPr lang="en-US" sz="2000" dirty="0"/>
              <a:t>Pervasive detachment from social relationships</a:t>
            </a:r>
          </a:p>
          <a:p>
            <a:pPr lvl="1"/>
            <a:r>
              <a:rPr lang="en-US" sz="2000" dirty="0"/>
              <a:t>Restricted range of emotions </a:t>
            </a:r>
          </a:p>
          <a:p>
            <a:pPr lvl="1"/>
            <a:r>
              <a:rPr lang="en-US" sz="2000" dirty="0"/>
              <a:t>Individuals have a long history of impairment in social functioning</a:t>
            </a:r>
          </a:p>
          <a:p>
            <a:pPr lvl="2"/>
            <a:r>
              <a:rPr lang="en-US" sz="2000" b="1" dirty="0"/>
              <a:t>Neither desire nor enjoy close relationships</a:t>
            </a:r>
          </a:p>
          <a:p>
            <a:pPr lvl="1"/>
            <a:r>
              <a:rPr lang="en-US" sz="2000" dirty="0"/>
              <a:t>May be associated with cold, emotionally impoverished childhood</a:t>
            </a:r>
          </a:p>
          <a:p>
            <a:pPr lvl="1"/>
            <a:endParaRPr lang="en-US" sz="2000" dirty="0"/>
          </a:p>
          <a:p>
            <a:pPr lvl="1"/>
            <a:r>
              <a:rPr lang="en-US" sz="2000" i="1" dirty="0">
                <a:solidFill>
                  <a:schemeClr val="accent2">
                    <a:lumMod val="60000"/>
                    <a:lumOff val="40000"/>
                  </a:schemeClr>
                </a:solidFill>
              </a:rPr>
              <a:t>See Patient Video</a:t>
            </a:r>
          </a:p>
        </p:txBody>
      </p:sp>
    </p:spTree>
    <p:extLst>
      <p:ext uri="{BB962C8B-B14F-4D97-AF65-F5344CB8AC3E}">
        <p14:creationId xmlns:p14="http://schemas.microsoft.com/office/powerpoint/2010/main" val="244201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7"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28" name="Rectangle 1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486697" y="629267"/>
            <a:ext cx="6939116" cy="1016654"/>
          </a:xfrm>
        </p:spPr>
        <p:txBody>
          <a:bodyPr>
            <a:normAutofit/>
          </a:bodyPr>
          <a:lstStyle/>
          <a:p>
            <a:pPr>
              <a:lnSpc>
                <a:spcPct val="90000"/>
              </a:lnSpc>
            </a:pPr>
            <a:r>
              <a:rPr lang="en-US" sz="3300" b="1" u="sng" dirty="0">
                <a:solidFill>
                  <a:srgbClr val="EBEBEB"/>
                </a:solidFill>
              </a:rPr>
              <a:t>Schizotypal Personality Disorder</a:t>
            </a:r>
          </a:p>
        </p:txBody>
      </p:sp>
      <p:graphicFrame>
        <p:nvGraphicFramePr>
          <p:cNvPr id="29" name="Content Placeholder 4">
            <a:extLst>
              <a:ext uri="{FF2B5EF4-FFF2-40B4-BE49-F238E27FC236}">
                <a16:creationId xmlns:a16="http://schemas.microsoft.com/office/drawing/2014/main" id="{32242422-74CB-4BDE-8EFA-EA5F39465AE9}"/>
              </a:ext>
            </a:extLst>
          </p:cNvPr>
          <p:cNvGraphicFramePr>
            <a:graphicFrameLocks noGrp="1"/>
          </p:cNvGraphicFramePr>
          <p:nvPr>
            <p:ph idx="1"/>
            <p:extLst>
              <p:ext uri="{D42A27DB-BD31-4B8C-83A1-F6EECF244321}">
                <p14:modId xmlns:p14="http://schemas.microsoft.com/office/powerpoint/2010/main" val="230894936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555401"/>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2256</TotalTime>
  <Pages>0</Pages>
  <Words>1495</Words>
  <Characters>0</Characters>
  <Application>Microsoft Office PowerPoint</Application>
  <DocSecurity>0</DocSecurity>
  <PresentationFormat>On-screen Show (4:3)</PresentationFormat>
  <Lines>0</Lines>
  <Paragraphs>256</Paragraphs>
  <Slides>37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ＭＳ Ｐゴシック</vt:lpstr>
      <vt:lpstr>Arial</vt:lpstr>
      <vt:lpstr>Century Gothic</vt:lpstr>
      <vt:lpstr>Times New Roman</vt:lpstr>
      <vt:lpstr>Wingdings</vt:lpstr>
      <vt:lpstr>Wingdings 3</vt:lpstr>
      <vt:lpstr>2_Office Theme</vt:lpstr>
      <vt:lpstr>Ion</vt:lpstr>
      <vt:lpstr>Personality</vt:lpstr>
      <vt:lpstr>Introduction to Personality</vt:lpstr>
      <vt:lpstr>Personality Psychopathology</vt:lpstr>
      <vt:lpstr>Prevalence of Personality Disorders</vt:lpstr>
      <vt:lpstr>DSM-5 Methods of Diagnosing and Classifying Personality Psychopathology</vt:lpstr>
      <vt:lpstr>Personality Disorders</vt:lpstr>
      <vt:lpstr>Cluster A – Disorders Characterized by Odd or Eccentric Behaviors</vt:lpstr>
      <vt:lpstr>Schizoid Personality Disorder</vt:lpstr>
      <vt:lpstr>Schizotypal Personality Disorder</vt:lpstr>
      <vt:lpstr>Cluster B – Disorders Characterized by Dramatic, or Erratic Behaviors</vt:lpstr>
      <vt:lpstr>Borderline Personality Disorder</vt:lpstr>
      <vt:lpstr>BPD (cont’d.)</vt:lpstr>
      <vt:lpstr>BPD (cont’d.)</vt:lpstr>
      <vt:lpstr>Histrionic Personality Disorder</vt:lpstr>
      <vt:lpstr>Narcissistic Personality Disorder</vt:lpstr>
      <vt:lpstr>Cluster C – Disorders Characterized by Anxious or Fearful Behaviors</vt:lpstr>
      <vt:lpstr>Dependent Personality Disorder</vt:lpstr>
      <vt:lpstr>Obsessive-Compulsive Personality Disorder (OCPD)</vt:lpstr>
      <vt:lpstr>Analysis of A Personality Disorder: Antisocial Personality</vt:lpstr>
      <vt:lpstr>Model of Antisocial Personality Disorder</vt:lpstr>
      <vt:lpstr>Biological Dimension of APD</vt:lpstr>
      <vt:lpstr>Lack of Fear Conditioning and Emotional Responsiveness</vt:lpstr>
      <vt:lpstr>Arousal and Sensation Seeking</vt:lpstr>
      <vt:lpstr>Psychological Dimension of APD</vt:lpstr>
      <vt:lpstr>Effect of Punishment Type  on Psychopaths and Others </vt:lpstr>
      <vt:lpstr>Social Dimension of APD</vt:lpstr>
      <vt:lpstr>Sociocultural Dimension of APD</vt:lpstr>
      <vt:lpstr>Treatment of APD</vt:lpstr>
      <vt:lpstr>Treatment (cont’d.)</vt:lpstr>
      <vt:lpstr>Problems with Diagnosing Personality Disorders</vt:lpstr>
      <vt:lpstr>DSM-5 Alternative Personality Model</vt:lpstr>
      <vt:lpstr>Alternative Model (cont’d.)</vt:lpstr>
      <vt:lpstr>Paths to Personality Disorder Diagnosis Using the DSM-5 Alternative Model</vt:lpstr>
      <vt:lpstr>Example of Alternative Dx</vt:lpstr>
      <vt:lpstr>Traditional Categorical Dx</vt:lpstr>
      <vt:lpstr>Contemporary Trends and Future Directions</vt:lpstr>
      <vt:lpstr>Review</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Psychopathology</dc:title>
  <dc:subject/>
  <dc:creator/>
  <cp:keywords/>
  <dc:description/>
  <cp:lastModifiedBy>Saadia McLeod</cp:lastModifiedBy>
  <cp:revision>53</cp:revision>
  <dcterms:created xsi:type="dcterms:W3CDTF">2011-08-24T23:42:06Z</dcterms:created>
  <dcterms:modified xsi:type="dcterms:W3CDTF">2018-05-15T03:04:25Z</dcterms:modified>
  <cp:category/>
</cp:coreProperties>
</file>