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752" r:id="rId2"/>
  </p:sldMasterIdLst>
  <p:notesMasterIdLst>
    <p:notesMasterId r:id="rId49"/>
  </p:notesMasterIdLst>
  <p:sldIdLst>
    <p:sldId id="446" r:id="rId3"/>
    <p:sldId id="430" r:id="rId4"/>
    <p:sldId id="437" r:id="rId5"/>
    <p:sldId id="359" r:id="rId6"/>
    <p:sldId id="360" r:id="rId7"/>
    <p:sldId id="368" r:id="rId8"/>
    <p:sldId id="431" r:id="rId9"/>
    <p:sldId id="432" r:id="rId10"/>
    <p:sldId id="364" r:id="rId11"/>
    <p:sldId id="433" r:id="rId12"/>
    <p:sldId id="365" r:id="rId13"/>
    <p:sldId id="438" r:id="rId14"/>
    <p:sldId id="372" r:id="rId15"/>
    <p:sldId id="375" r:id="rId16"/>
    <p:sldId id="434" r:id="rId17"/>
    <p:sldId id="376" r:id="rId18"/>
    <p:sldId id="439" r:id="rId19"/>
    <p:sldId id="383" r:id="rId20"/>
    <p:sldId id="385" r:id="rId21"/>
    <p:sldId id="386" r:id="rId22"/>
    <p:sldId id="388" r:id="rId23"/>
    <p:sldId id="389" r:id="rId24"/>
    <p:sldId id="390" r:id="rId25"/>
    <p:sldId id="391" r:id="rId26"/>
    <p:sldId id="393" r:id="rId27"/>
    <p:sldId id="441" r:id="rId28"/>
    <p:sldId id="395" r:id="rId29"/>
    <p:sldId id="397" r:id="rId30"/>
    <p:sldId id="399" r:id="rId31"/>
    <p:sldId id="401" r:id="rId32"/>
    <p:sldId id="402" r:id="rId33"/>
    <p:sldId id="442" r:id="rId34"/>
    <p:sldId id="443" r:id="rId35"/>
    <p:sldId id="405" r:id="rId36"/>
    <p:sldId id="444" r:id="rId37"/>
    <p:sldId id="445" r:id="rId38"/>
    <p:sldId id="410" r:id="rId39"/>
    <p:sldId id="412" r:id="rId40"/>
    <p:sldId id="418" r:id="rId41"/>
    <p:sldId id="420" r:id="rId42"/>
    <p:sldId id="422" r:id="rId43"/>
    <p:sldId id="423" r:id="rId44"/>
    <p:sldId id="426" r:id="rId45"/>
    <p:sldId id="428" r:id="rId46"/>
    <p:sldId id="436" r:id="rId47"/>
    <p:sldId id="429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adia McLeod" userId="a5a9a3967bb02a47" providerId="LiveId" clId="{FF0DBA35-084B-4978-9AFA-F1B395583029}"/>
    <pc:docChg chg="custSel addSld delSld modSld modMainMaster">
      <pc:chgData name="Saadia McLeod" userId="a5a9a3967bb02a47" providerId="LiveId" clId="{FF0DBA35-084B-4978-9AFA-F1B395583029}" dt="2018-05-17T01:29:43.362" v="2759" actId="1076"/>
      <pc:docMkLst>
        <pc:docMk/>
      </pc:docMkLst>
      <pc:sldChg chg="modSp">
        <pc:chgData name="Saadia McLeod" userId="a5a9a3967bb02a47" providerId="LiveId" clId="{FF0DBA35-084B-4978-9AFA-F1B395583029}" dt="2018-05-17T00:11:25.911" v="1813" actId="20577"/>
        <pc:sldMkLst>
          <pc:docMk/>
          <pc:sldMk cId="0" sldId="359"/>
        </pc:sldMkLst>
        <pc:spChg chg="mod">
          <ac:chgData name="Saadia McLeod" userId="a5a9a3967bb02a47" providerId="LiveId" clId="{FF0DBA35-084B-4978-9AFA-F1B395583029}" dt="2018-05-17T00:11:25.911" v="1813" actId="20577"/>
          <ac:spMkLst>
            <pc:docMk/>
            <pc:sldMk cId="0" sldId="359"/>
            <ac:spMk id="614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29:45.142" v="2269" actId="20577"/>
        <pc:sldMkLst>
          <pc:docMk/>
          <pc:sldMk cId="0" sldId="360"/>
        </pc:sldMkLst>
        <pc:spChg chg="mod">
          <ac:chgData name="Saadia McLeod" userId="a5a9a3967bb02a47" providerId="LiveId" clId="{FF0DBA35-084B-4978-9AFA-F1B395583029}" dt="2018-05-15T18:23:07.893" v="1287" actId="27636"/>
          <ac:spMkLst>
            <pc:docMk/>
            <pc:sldMk cId="0" sldId="360"/>
            <ac:spMk id="7170" creationId="{00000000-0000-0000-0000-000000000000}"/>
          </ac:spMkLst>
        </pc:spChg>
        <pc:spChg chg="mod">
          <ac:chgData name="Saadia McLeod" userId="a5a9a3967bb02a47" providerId="LiveId" clId="{FF0DBA35-084B-4978-9AFA-F1B395583029}" dt="2018-05-17T00:29:45.142" v="2269" actId="20577"/>
          <ac:spMkLst>
            <pc:docMk/>
            <pc:sldMk cId="0" sldId="360"/>
            <ac:spMk id="717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0:49.342" v="2278" actId="20577"/>
        <pc:sldMkLst>
          <pc:docMk/>
          <pc:sldMk cId="0" sldId="364"/>
        </pc:sldMkLst>
        <pc:spChg chg="mod">
          <ac:chgData name="Saadia McLeod" userId="a5a9a3967bb02a47" providerId="LiveId" clId="{FF0DBA35-084B-4978-9AFA-F1B395583029}" dt="2018-05-17T00:30:49.342" v="2278" actId="20577"/>
          <ac:spMkLst>
            <pc:docMk/>
            <pc:sldMk cId="0" sldId="364"/>
            <ac:spMk id="1126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19:21.321" v="2226" actId="20577"/>
        <pc:sldMkLst>
          <pc:docMk/>
          <pc:sldMk cId="0" sldId="365"/>
        </pc:sldMkLst>
        <pc:spChg chg="mod">
          <ac:chgData name="Saadia McLeod" userId="a5a9a3967bb02a47" providerId="LiveId" clId="{FF0DBA35-084B-4978-9AFA-F1B395583029}" dt="2018-05-17T00:19:21.321" v="2226" actId="20577"/>
          <ac:spMkLst>
            <pc:docMk/>
            <pc:sldMk cId="0" sldId="365"/>
            <ac:spMk id="1229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55:12.472" v="2744" actId="27636"/>
        <pc:sldMkLst>
          <pc:docMk/>
          <pc:sldMk cId="0" sldId="368"/>
        </pc:sldMkLst>
        <pc:spChg chg="mod">
          <ac:chgData name="Saadia McLeod" userId="a5a9a3967bb02a47" providerId="LiveId" clId="{FF0DBA35-084B-4978-9AFA-F1B395583029}" dt="2018-05-17T00:55:12.472" v="2744" actId="27636"/>
          <ac:spMkLst>
            <pc:docMk/>
            <pc:sldMk cId="0" sldId="368"/>
            <ac:spMk id="1536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22:57.871" v="2230" actId="115"/>
        <pc:sldMkLst>
          <pc:docMk/>
          <pc:sldMk cId="0" sldId="372"/>
        </pc:sldMkLst>
        <pc:spChg chg="mod">
          <ac:chgData name="Saadia McLeod" userId="a5a9a3967bb02a47" providerId="LiveId" clId="{FF0DBA35-084B-4978-9AFA-F1B395583029}" dt="2018-05-15T18:04:43.077" v="719" actId="20577"/>
          <ac:spMkLst>
            <pc:docMk/>
            <pc:sldMk cId="0" sldId="372"/>
            <ac:spMk id="19458" creationId="{00000000-0000-0000-0000-000000000000}"/>
          </ac:spMkLst>
        </pc:spChg>
        <pc:spChg chg="mod">
          <ac:chgData name="Saadia McLeod" userId="a5a9a3967bb02a47" providerId="LiveId" clId="{FF0DBA35-084B-4978-9AFA-F1B395583029}" dt="2018-05-17T00:22:57.871" v="2230" actId="115"/>
          <ac:spMkLst>
            <pc:docMk/>
            <pc:sldMk cId="0" sldId="372"/>
            <ac:spMk id="19459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24:42.649" v="2235" actId="14100"/>
        <pc:sldMkLst>
          <pc:docMk/>
          <pc:sldMk cId="0" sldId="375"/>
        </pc:sldMkLst>
        <pc:spChg chg="mod">
          <ac:chgData name="Saadia McLeod" userId="a5a9a3967bb02a47" providerId="LiveId" clId="{FF0DBA35-084B-4978-9AFA-F1B395583029}" dt="2018-05-17T00:24:42.649" v="2235" actId="14100"/>
          <ac:spMkLst>
            <pc:docMk/>
            <pc:sldMk cId="0" sldId="375"/>
            <ac:spMk id="2253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24:01.596" v="2231" actId="113"/>
        <pc:sldMkLst>
          <pc:docMk/>
          <pc:sldMk cId="0" sldId="376"/>
        </pc:sldMkLst>
        <pc:spChg chg="mod">
          <ac:chgData name="Saadia McLeod" userId="a5a9a3967bb02a47" providerId="LiveId" clId="{FF0DBA35-084B-4978-9AFA-F1B395583029}" dt="2018-05-17T00:24:01.596" v="2231" actId="113"/>
          <ac:spMkLst>
            <pc:docMk/>
            <pc:sldMk cId="0" sldId="376"/>
            <ac:spMk id="23555" creationId="{00000000-0000-0000-0000-000000000000}"/>
          </ac:spMkLst>
        </pc:spChg>
      </pc:sldChg>
      <pc:sldChg chg="modSp del">
        <pc:chgData name="Saadia McLeod" userId="a5a9a3967bb02a47" providerId="LiveId" clId="{FF0DBA35-084B-4978-9AFA-F1B395583029}" dt="2018-05-17T00:25:22.591" v="2236" actId="2696"/>
        <pc:sldMkLst>
          <pc:docMk/>
          <pc:sldMk cId="0" sldId="379"/>
        </pc:sldMkLst>
        <pc:spChg chg="mod">
          <ac:chgData name="Saadia McLeod" userId="a5a9a3967bb02a47" providerId="LiveId" clId="{FF0DBA35-084B-4978-9AFA-F1B395583029}" dt="2018-05-15T18:30:11.266" v="1369" actId="113"/>
          <ac:spMkLst>
            <pc:docMk/>
            <pc:sldMk cId="0" sldId="379"/>
            <ac:spMk id="2662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0:24.268" v="1370" actId="255"/>
        <pc:sldMkLst>
          <pc:docMk/>
          <pc:sldMk cId="0" sldId="383"/>
        </pc:sldMkLst>
        <pc:spChg chg="mod">
          <ac:chgData name="Saadia McLeod" userId="a5a9a3967bb02a47" providerId="LiveId" clId="{FF0DBA35-084B-4978-9AFA-F1B395583029}" dt="2018-05-15T18:30:24.268" v="1370" actId="255"/>
          <ac:spMkLst>
            <pc:docMk/>
            <pc:sldMk cId="0" sldId="383"/>
            <ac:spMk id="3072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0:36.363" v="1371" actId="255"/>
        <pc:sldMkLst>
          <pc:docMk/>
          <pc:sldMk cId="0" sldId="385"/>
        </pc:sldMkLst>
        <pc:spChg chg="mod">
          <ac:chgData name="Saadia McLeod" userId="a5a9a3967bb02a47" providerId="LiveId" clId="{FF0DBA35-084B-4978-9AFA-F1B395583029}" dt="2018-05-15T18:30:36.363" v="1371" actId="255"/>
          <ac:spMkLst>
            <pc:docMk/>
            <pc:sldMk cId="0" sldId="385"/>
            <ac:spMk id="3277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1:00.803" v="1373" actId="14100"/>
        <pc:sldMkLst>
          <pc:docMk/>
          <pc:sldMk cId="0" sldId="386"/>
        </pc:sldMkLst>
        <pc:spChg chg="mod">
          <ac:chgData name="Saadia McLeod" userId="a5a9a3967bb02a47" providerId="LiveId" clId="{FF0DBA35-084B-4978-9AFA-F1B395583029}" dt="2018-05-15T18:31:00.803" v="1373" actId="14100"/>
          <ac:spMkLst>
            <pc:docMk/>
            <pc:sldMk cId="0" sldId="386"/>
            <ac:spMk id="34819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2:09.368" v="2282" actId="14100"/>
        <pc:sldMkLst>
          <pc:docMk/>
          <pc:sldMk cId="0" sldId="388"/>
        </pc:sldMkLst>
        <pc:spChg chg="mod">
          <ac:chgData name="Saadia McLeod" userId="a5a9a3967bb02a47" providerId="LiveId" clId="{FF0DBA35-084B-4978-9AFA-F1B395583029}" dt="2018-05-17T00:32:09.368" v="2282" actId="14100"/>
          <ac:spMkLst>
            <pc:docMk/>
            <pc:sldMk cId="0" sldId="388"/>
            <ac:spMk id="3584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11:59.769" v="1096" actId="113"/>
        <pc:sldMkLst>
          <pc:docMk/>
          <pc:sldMk cId="0" sldId="389"/>
        </pc:sldMkLst>
        <pc:spChg chg="mod">
          <ac:chgData name="Saadia McLeod" userId="a5a9a3967bb02a47" providerId="LiveId" clId="{FF0DBA35-084B-4978-9AFA-F1B395583029}" dt="2018-05-15T18:11:59.769" v="1096" actId="113"/>
          <ac:spMkLst>
            <pc:docMk/>
            <pc:sldMk cId="0" sldId="389"/>
            <ac:spMk id="3686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2:42.797" v="2283" actId="113"/>
        <pc:sldMkLst>
          <pc:docMk/>
          <pc:sldMk cId="0" sldId="390"/>
        </pc:sldMkLst>
        <pc:spChg chg="mod">
          <ac:chgData name="Saadia McLeod" userId="a5a9a3967bb02a47" providerId="LiveId" clId="{FF0DBA35-084B-4978-9AFA-F1B395583029}" dt="2018-05-17T00:32:42.797" v="2283" actId="113"/>
          <ac:spMkLst>
            <pc:docMk/>
            <pc:sldMk cId="0" sldId="390"/>
            <ac:spMk id="3789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1:35.916" v="1378" actId="27636"/>
        <pc:sldMkLst>
          <pc:docMk/>
          <pc:sldMk cId="0" sldId="391"/>
        </pc:sldMkLst>
        <pc:spChg chg="mod">
          <ac:chgData name="Saadia McLeod" userId="a5a9a3967bb02a47" providerId="LiveId" clId="{FF0DBA35-084B-4978-9AFA-F1B395583029}" dt="2018-05-15T18:31:35.916" v="1378" actId="27636"/>
          <ac:spMkLst>
            <pc:docMk/>
            <pc:sldMk cId="0" sldId="391"/>
            <ac:spMk id="38915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1:59.762" v="1379" actId="255"/>
        <pc:sldMkLst>
          <pc:docMk/>
          <pc:sldMk cId="0" sldId="393"/>
        </pc:sldMkLst>
        <pc:spChg chg="mod">
          <ac:chgData name="Saadia McLeod" userId="a5a9a3967bb02a47" providerId="LiveId" clId="{FF0DBA35-084B-4978-9AFA-F1B395583029}" dt="2018-05-15T18:31:59.762" v="1379" actId="255"/>
          <ac:spMkLst>
            <pc:docMk/>
            <pc:sldMk cId="0" sldId="393"/>
            <ac:spMk id="4198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2:15.498" v="1380" actId="255"/>
        <pc:sldMkLst>
          <pc:docMk/>
          <pc:sldMk cId="0" sldId="395"/>
        </pc:sldMkLst>
        <pc:spChg chg="mod">
          <ac:chgData name="Saadia McLeod" userId="a5a9a3967bb02a47" providerId="LiveId" clId="{FF0DBA35-084B-4978-9AFA-F1B395583029}" dt="2018-05-15T18:23:08.003" v="1291" actId="27636"/>
          <ac:spMkLst>
            <pc:docMk/>
            <pc:sldMk cId="0" sldId="395"/>
            <ac:spMk id="44034" creationId="{00000000-0000-0000-0000-000000000000}"/>
          </ac:spMkLst>
        </pc:spChg>
        <pc:spChg chg="mod">
          <ac:chgData name="Saadia McLeod" userId="a5a9a3967bb02a47" providerId="LiveId" clId="{FF0DBA35-084B-4978-9AFA-F1B395583029}" dt="2018-05-15T18:32:15.498" v="1380" actId="255"/>
          <ac:spMkLst>
            <pc:docMk/>
            <pc:sldMk cId="0" sldId="395"/>
            <ac:spMk id="44035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2:30.734" v="1381" actId="255"/>
        <pc:sldMkLst>
          <pc:docMk/>
          <pc:sldMk cId="0" sldId="397"/>
        </pc:sldMkLst>
        <pc:spChg chg="mod">
          <ac:chgData name="Saadia McLeod" userId="a5a9a3967bb02a47" providerId="LiveId" clId="{FF0DBA35-084B-4978-9AFA-F1B395583029}" dt="2018-05-15T18:22:33.062" v="1277" actId="27636"/>
          <ac:spMkLst>
            <pc:docMk/>
            <pc:sldMk cId="0" sldId="397"/>
            <ac:spMk id="47106" creationId="{00000000-0000-0000-0000-000000000000}"/>
          </ac:spMkLst>
        </pc:spChg>
        <pc:spChg chg="mod">
          <ac:chgData name="Saadia McLeod" userId="a5a9a3967bb02a47" providerId="LiveId" clId="{FF0DBA35-084B-4978-9AFA-F1B395583029}" dt="2018-05-15T18:32:30.734" v="1381" actId="255"/>
          <ac:spMkLst>
            <pc:docMk/>
            <pc:sldMk cId="0" sldId="397"/>
            <ac:spMk id="4710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3:45.295" v="2285" actId="14100"/>
        <pc:sldMkLst>
          <pc:docMk/>
          <pc:sldMk cId="0" sldId="399"/>
        </pc:sldMkLst>
        <pc:spChg chg="mod">
          <ac:chgData name="Saadia McLeod" userId="a5a9a3967bb02a47" providerId="LiveId" clId="{FF0DBA35-084B-4978-9AFA-F1B395583029}" dt="2018-05-17T00:33:45.295" v="2285" actId="14100"/>
          <ac:spMkLst>
            <pc:docMk/>
            <pc:sldMk cId="0" sldId="399"/>
            <ac:spMk id="49155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4:49.145" v="2400" actId="20577"/>
        <pc:sldMkLst>
          <pc:docMk/>
          <pc:sldMk cId="0" sldId="401"/>
        </pc:sldMkLst>
        <pc:spChg chg="mod">
          <ac:chgData name="Saadia McLeod" userId="a5a9a3967bb02a47" providerId="LiveId" clId="{FF0DBA35-084B-4978-9AFA-F1B395583029}" dt="2018-05-17T00:34:49.145" v="2400" actId="20577"/>
          <ac:spMkLst>
            <pc:docMk/>
            <pc:sldMk cId="0" sldId="401"/>
            <ac:spMk id="5325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5:38.106" v="2519" actId="20577"/>
        <pc:sldMkLst>
          <pc:docMk/>
          <pc:sldMk cId="0" sldId="402"/>
        </pc:sldMkLst>
        <pc:spChg chg="mod">
          <ac:chgData name="Saadia McLeod" userId="a5a9a3967bb02a47" providerId="LiveId" clId="{FF0DBA35-084B-4978-9AFA-F1B395583029}" dt="2018-05-17T00:35:38.106" v="2519" actId="20577"/>
          <ac:spMkLst>
            <pc:docMk/>
            <pc:sldMk cId="0" sldId="402"/>
            <ac:spMk id="55299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4:03.963" v="1389" actId="14100"/>
        <pc:sldMkLst>
          <pc:docMk/>
          <pc:sldMk cId="0" sldId="405"/>
        </pc:sldMkLst>
        <pc:spChg chg="mod">
          <ac:chgData name="Saadia McLeod" userId="a5a9a3967bb02a47" providerId="LiveId" clId="{FF0DBA35-084B-4978-9AFA-F1B395583029}" dt="2018-05-15T18:34:03.963" v="1389" actId="14100"/>
          <ac:spMkLst>
            <pc:docMk/>
            <pc:sldMk cId="0" sldId="405"/>
            <ac:spMk id="58371" creationId="{00000000-0000-0000-0000-000000000000}"/>
          </ac:spMkLst>
        </pc:spChg>
      </pc:sldChg>
      <pc:sldChg chg="modSp del">
        <pc:chgData name="Saadia McLeod" userId="a5a9a3967bb02a47" providerId="LiveId" clId="{FF0DBA35-084B-4978-9AFA-F1B395583029}" dt="2018-05-17T00:28:08.709" v="2237" actId="2696"/>
        <pc:sldMkLst>
          <pc:docMk/>
          <pc:sldMk cId="0" sldId="408"/>
        </pc:sldMkLst>
        <pc:spChg chg="mod">
          <ac:chgData name="Saadia McLeod" userId="a5a9a3967bb02a47" providerId="LiveId" clId="{FF0DBA35-084B-4978-9AFA-F1B395583029}" dt="2018-05-15T18:34:32.044" v="1392" actId="255"/>
          <ac:spMkLst>
            <pc:docMk/>
            <pc:sldMk cId="0" sldId="408"/>
            <ac:spMk id="6144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7:58.641" v="2683" actId="20577"/>
        <pc:sldMkLst>
          <pc:docMk/>
          <pc:sldMk cId="0" sldId="410"/>
        </pc:sldMkLst>
        <pc:spChg chg="mod">
          <ac:chgData name="Saadia McLeod" userId="a5a9a3967bb02a47" providerId="LiveId" clId="{FF0DBA35-084B-4978-9AFA-F1B395583029}" dt="2018-05-17T00:37:58.641" v="2683" actId="20577"/>
          <ac:spMkLst>
            <pc:docMk/>
            <pc:sldMk cId="0" sldId="410"/>
            <ac:spMk id="6246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8:20.523" v="2685" actId="113"/>
        <pc:sldMkLst>
          <pc:docMk/>
          <pc:sldMk cId="0" sldId="412"/>
        </pc:sldMkLst>
        <pc:spChg chg="mod">
          <ac:chgData name="Saadia McLeod" userId="a5a9a3967bb02a47" providerId="LiveId" clId="{FF0DBA35-084B-4978-9AFA-F1B395583029}" dt="2018-05-17T00:38:20.523" v="2685" actId="113"/>
          <ac:spMkLst>
            <pc:docMk/>
            <pc:sldMk cId="0" sldId="412"/>
            <ac:spMk id="6656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5:33.566" v="1400" actId="255"/>
        <pc:sldMkLst>
          <pc:docMk/>
          <pc:sldMk cId="0" sldId="418"/>
        </pc:sldMkLst>
        <pc:spChg chg="mod">
          <ac:chgData name="Saadia McLeod" userId="a5a9a3967bb02a47" providerId="LiveId" clId="{FF0DBA35-084B-4978-9AFA-F1B395583029}" dt="2018-05-15T18:35:33.566" v="1400" actId="255"/>
          <ac:spMkLst>
            <pc:docMk/>
            <pc:sldMk cId="0" sldId="418"/>
            <ac:spMk id="7270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5:44.411" v="1401" actId="255"/>
        <pc:sldMkLst>
          <pc:docMk/>
          <pc:sldMk cId="0" sldId="420"/>
        </pc:sldMkLst>
        <pc:spChg chg="mod">
          <ac:chgData name="Saadia McLeod" userId="a5a9a3967bb02a47" providerId="LiveId" clId="{FF0DBA35-084B-4978-9AFA-F1B395583029}" dt="2018-05-15T18:35:44.411" v="1401" actId="255"/>
          <ac:spMkLst>
            <pc:docMk/>
            <pc:sldMk cId="0" sldId="420"/>
            <ac:spMk id="74755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6:50.933" v="1454" actId="20577"/>
        <pc:sldMkLst>
          <pc:docMk/>
          <pc:sldMk cId="0" sldId="422"/>
        </pc:sldMkLst>
        <pc:spChg chg="mod">
          <ac:chgData name="Saadia McLeod" userId="a5a9a3967bb02a47" providerId="LiveId" clId="{FF0DBA35-084B-4978-9AFA-F1B395583029}" dt="2018-05-15T18:23:08.065" v="1294" actId="27636"/>
          <ac:spMkLst>
            <pc:docMk/>
            <pc:sldMk cId="0" sldId="422"/>
            <ac:spMk id="77826" creationId="{00000000-0000-0000-0000-000000000000}"/>
          </ac:spMkLst>
        </pc:spChg>
        <pc:spChg chg="mod">
          <ac:chgData name="Saadia McLeod" userId="a5a9a3967bb02a47" providerId="LiveId" clId="{FF0DBA35-084B-4978-9AFA-F1B395583029}" dt="2018-05-15T18:36:50.933" v="1454" actId="20577"/>
          <ac:spMkLst>
            <pc:docMk/>
            <pc:sldMk cId="0" sldId="422"/>
            <ac:spMk id="7782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9:16.752" v="2686" actId="113"/>
        <pc:sldMkLst>
          <pc:docMk/>
          <pc:sldMk cId="0" sldId="423"/>
        </pc:sldMkLst>
        <pc:spChg chg="mod">
          <ac:chgData name="Saadia McLeod" userId="a5a9a3967bb02a47" providerId="LiveId" clId="{FF0DBA35-084B-4978-9AFA-F1B395583029}" dt="2018-05-17T00:39:16.752" v="2686" actId="113"/>
          <ac:spMkLst>
            <pc:docMk/>
            <pc:sldMk cId="0" sldId="423"/>
            <ac:spMk id="78851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7:30.859" v="1459" actId="113"/>
        <pc:sldMkLst>
          <pc:docMk/>
          <pc:sldMk cId="0" sldId="426"/>
        </pc:sldMkLst>
        <pc:spChg chg="mod">
          <ac:chgData name="Saadia McLeod" userId="a5a9a3967bb02a47" providerId="LiveId" clId="{FF0DBA35-084B-4978-9AFA-F1B395583029}" dt="2018-05-15T18:23:08.081" v="1295" actId="27636"/>
          <ac:spMkLst>
            <pc:docMk/>
            <pc:sldMk cId="0" sldId="426"/>
            <ac:spMk id="82946" creationId="{00000000-0000-0000-0000-000000000000}"/>
          </ac:spMkLst>
        </pc:spChg>
        <pc:spChg chg="mod">
          <ac:chgData name="Saadia McLeod" userId="a5a9a3967bb02a47" providerId="LiveId" clId="{FF0DBA35-084B-4978-9AFA-F1B395583029}" dt="2018-05-15T18:37:30.859" v="1459" actId="113"/>
          <ac:spMkLst>
            <pc:docMk/>
            <pc:sldMk cId="0" sldId="426"/>
            <ac:spMk id="82947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9:38.131" v="2687" actId="113"/>
        <pc:sldMkLst>
          <pc:docMk/>
          <pc:sldMk cId="0" sldId="428"/>
        </pc:sldMkLst>
        <pc:spChg chg="mod">
          <ac:chgData name="Saadia McLeod" userId="a5a9a3967bb02a47" providerId="LiveId" clId="{FF0DBA35-084B-4978-9AFA-F1B395583029}" dt="2018-05-17T00:39:38.131" v="2687" actId="113"/>
          <ac:spMkLst>
            <pc:docMk/>
            <pc:sldMk cId="0" sldId="428"/>
            <ac:spMk id="84995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10:13.273" v="1712" actId="115"/>
        <pc:sldMkLst>
          <pc:docMk/>
          <pc:sldMk cId="1331580533" sldId="430"/>
        </pc:sldMkLst>
        <pc:spChg chg="mod">
          <ac:chgData name="Saadia McLeod" userId="a5a9a3967bb02a47" providerId="LiveId" clId="{FF0DBA35-084B-4978-9AFA-F1B395583029}" dt="2018-05-17T00:10:13.273" v="1712" actId="115"/>
          <ac:spMkLst>
            <pc:docMk/>
            <pc:sldMk cId="1331580533" sldId="430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15:25.649" v="2153" actId="20577"/>
        <pc:sldMkLst>
          <pc:docMk/>
          <pc:sldMk cId="1418532039" sldId="431"/>
        </pc:sldMkLst>
        <pc:spChg chg="mod">
          <ac:chgData name="Saadia McLeod" userId="a5a9a3967bb02a47" providerId="LiveId" clId="{FF0DBA35-084B-4978-9AFA-F1B395583029}" dt="2018-05-17T00:15:25.649" v="2153" actId="20577"/>
          <ac:spMkLst>
            <pc:docMk/>
            <pc:sldMk cId="1418532039" sldId="431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0:23.116" v="2272" actId="113"/>
        <pc:sldMkLst>
          <pc:docMk/>
          <pc:sldMk cId="2459364218" sldId="432"/>
        </pc:sldMkLst>
        <pc:spChg chg="mod">
          <ac:chgData name="Saadia McLeod" userId="a5a9a3967bb02a47" providerId="LiveId" clId="{FF0DBA35-084B-4978-9AFA-F1B395583029}" dt="2018-05-17T00:30:23.116" v="2272" actId="113"/>
          <ac:spMkLst>
            <pc:docMk/>
            <pc:sldMk cId="2459364218" sldId="432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28:11.785" v="1320" actId="255"/>
        <pc:sldMkLst>
          <pc:docMk/>
          <pc:sldMk cId="682171478" sldId="433"/>
        </pc:sldMkLst>
        <pc:spChg chg="mod">
          <ac:chgData name="Saadia McLeod" userId="a5a9a3967bb02a47" providerId="LiveId" clId="{FF0DBA35-084B-4978-9AFA-F1B395583029}" dt="2018-05-15T18:28:11.785" v="1320" actId="255"/>
          <ac:spMkLst>
            <pc:docMk/>
            <pc:sldMk cId="682171478" sldId="433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24:15.496" v="2232" actId="113"/>
        <pc:sldMkLst>
          <pc:docMk/>
          <pc:sldMk cId="3314545082" sldId="434"/>
        </pc:sldMkLst>
        <pc:spChg chg="mod">
          <ac:chgData name="Saadia McLeod" userId="a5a9a3967bb02a47" providerId="LiveId" clId="{FF0DBA35-084B-4978-9AFA-F1B395583029}" dt="2018-05-17T00:24:15.496" v="2232" actId="113"/>
          <ac:spMkLst>
            <pc:docMk/>
            <pc:sldMk cId="3314545082" sldId="434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9:01.353" v="1639" actId="20577"/>
        <pc:sldMkLst>
          <pc:docMk/>
          <pc:sldMk cId="2676966747" sldId="436"/>
        </pc:sldMkLst>
        <pc:spChg chg="mod">
          <ac:chgData name="Saadia McLeod" userId="a5a9a3967bb02a47" providerId="LiveId" clId="{FF0DBA35-084B-4978-9AFA-F1B395583029}" dt="2018-05-15T18:39:01.353" v="1639" actId="20577"/>
          <ac:spMkLst>
            <pc:docMk/>
            <pc:sldMk cId="2676966747" sldId="436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1:27:24.104" v="2746" actId="1076"/>
        <pc:sldMkLst>
          <pc:docMk/>
          <pc:sldMk cId="2740677680" sldId="437"/>
        </pc:sldMkLst>
        <pc:spChg chg="mod">
          <ac:chgData name="Saadia McLeod" userId="a5a9a3967bb02a47" providerId="LiveId" clId="{FF0DBA35-084B-4978-9AFA-F1B395583029}" dt="2018-05-17T01:27:19.046" v="2745" actId="14100"/>
          <ac:spMkLst>
            <pc:docMk/>
            <pc:sldMk cId="2740677680" sldId="437"/>
            <ac:spMk id="2" creationId="{00000000-0000-0000-0000-000000000000}"/>
          </ac:spMkLst>
        </pc:spChg>
        <pc:picChg chg="mod">
          <ac:chgData name="Saadia McLeod" userId="a5a9a3967bb02a47" providerId="LiveId" clId="{FF0DBA35-084B-4978-9AFA-F1B395583029}" dt="2018-05-17T01:27:24.104" v="2746" actId="1076"/>
          <ac:picMkLst>
            <pc:docMk/>
            <pc:sldMk cId="2740677680" sldId="437"/>
            <ac:picMk id="4" creationId="{00000000-0000-0000-0000-000000000000}"/>
          </ac:picMkLst>
        </pc:picChg>
      </pc:sldChg>
      <pc:sldChg chg="modSp">
        <pc:chgData name="Saadia McLeod" userId="a5a9a3967bb02a47" providerId="LiveId" clId="{FF0DBA35-084B-4978-9AFA-F1B395583029}" dt="2018-05-17T01:27:56.645" v="2750" actId="1076"/>
        <pc:sldMkLst>
          <pc:docMk/>
          <pc:sldMk cId="658114623" sldId="438"/>
        </pc:sldMkLst>
        <pc:spChg chg="mod">
          <ac:chgData name="Saadia McLeod" userId="a5a9a3967bb02a47" providerId="LiveId" clId="{FF0DBA35-084B-4978-9AFA-F1B395583029}" dt="2018-05-17T01:27:56.645" v="2750" actId="1076"/>
          <ac:spMkLst>
            <pc:docMk/>
            <pc:sldMk cId="658114623" sldId="438"/>
            <ac:spMk id="2" creationId="{00000000-0000-0000-0000-000000000000}"/>
          </ac:spMkLst>
        </pc:spChg>
        <pc:picChg chg="mod">
          <ac:chgData name="Saadia McLeod" userId="a5a9a3967bb02a47" providerId="LiveId" clId="{FF0DBA35-084B-4978-9AFA-F1B395583029}" dt="2018-05-17T01:27:45.302" v="2748" actId="1076"/>
          <ac:picMkLst>
            <pc:docMk/>
            <pc:sldMk cId="658114623" sldId="438"/>
            <ac:picMk id="3" creationId="{00000000-0000-0000-0000-000000000000}"/>
          </ac:picMkLst>
        </pc:picChg>
      </pc:sldChg>
      <pc:sldChg chg="modSp">
        <pc:chgData name="Saadia McLeod" userId="a5a9a3967bb02a47" providerId="LiveId" clId="{FF0DBA35-084B-4978-9AFA-F1B395583029}" dt="2018-05-17T01:28:26.827" v="2752" actId="1076"/>
        <pc:sldMkLst>
          <pc:docMk/>
          <pc:sldMk cId="1150803387" sldId="439"/>
        </pc:sldMkLst>
        <pc:spChg chg="mod">
          <ac:chgData name="Saadia McLeod" userId="a5a9a3967bb02a47" providerId="LiveId" clId="{FF0DBA35-084B-4978-9AFA-F1B395583029}" dt="2018-05-17T01:28:18.777" v="2751" actId="14100"/>
          <ac:spMkLst>
            <pc:docMk/>
            <pc:sldMk cId="1150803387" sldId="439"/>
            <ac:spMk id="2" creationId="{00000000-0000-0000-0000-000000000000}"/>
          </ac:spMkLst>
        </pc:spChg>
        <pc:picChg chg="mod">
          <ac:chgData name="Saadia McLeod" userId="a5a9a3967bb02a47" providerId="LiveId" clId="{FF0DBA35-084B-4978-9AFA-F1B395583029}" dt="2018-05-17T01:28:26.827" v="2752" actId="1076"/>
          <ac:picMkLst>
            <pc:docMk/>
            <pc:sldMk cId="1150803387" sldId="439"/>
            <ac:picMk id="3" creationId="{00000000-0000-0000-0000-000000000000}"/>
          </ac:picMkLst>
        </pc:picChg>
      </pc:sldChg>
      <pc:sldChg chg="modSp del">
        <pc:chgData name="Saadia McLeod" userId="a5a9a3967bb02a47" providerId="LiveId" clId="{FF0DBA35-084B-4978-9AFA-F1B395583029}" dt="2018-05-17T00:31:30.678" v="2279" actId="2696"/>
        <pc:sldMkLst>
          <pc:docMk/>
          <pc:sldMk cId="786678190" sldId="440"/>
        </pc:sldMkLst>
        <pc:spChg chg="mod">
          <ac:chgData name="Saadia McLeod" userId="a5a9a3967bb02a47" providerId="LiveId" clId="{FF0DBA35-084B-4978-9AFA-F1B395583029}" dt="2018-05-15T18:08:27.106" v="863" actId="6549"/>
          <ac:spMkLst>
            <pc:docMk/>
            <pc:sldMk cId="786678190" sldId="440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1:29:13.668" v="2757" actId="1076"/>
        <pc:sldMkLst>
          <pc:docMk/>
          <pc:sldMk cId="872297986" sldId="441"/>
        </pc:sldMkLst>
        <pc:spChg chg="mod">
          <ac:chgData name="Saadia McLeod" userId="a5a9a3967bb02a47" providerId="LiveId" clId="{FF0DBA35-084B-4978-9AFA-F1B395583029}" dt="2018-05-17T01:29:11.810" v="2756" actId="1076"/>
          <ac:spMkLst>
            <pc:docMk/>
            <pc:sldMk cId="872297986" sldId="441"/>
            <ac:spMk id="2" creationId="{00000000-0000-0000-0000-000000000000}"/>
          </ac:spMkLst>
        </pc:spChg>
        <pc:picChg chg="mod">
          <ac:chgData name="Saadia McLeod" userId="a5a9a3967bb02a47" providerId="LiveId" clId="{FF0DBA35-084B-4978-9AFA-F1B395583029}" dt="2018-05-17T01:29:13.668" v="2757" actId="1076"/>
          <ac:picMkLst>
            <pc:docMk/>
            <pc:sldMk cId="872297986" sldId="441"/>
            <ac:picMk id="3" creationId="{00000000-0000-0000-0000-000000000000}"/>
          </ac:picMkLst>
        </pc:picChg>
      </pc:sldChg>
      <pc:sldChg chg="modSp">
        <pc:chgData name="Saadia McLeod" userId="a5a9a3967bb02a47" providerId="LiveId" clId="{FF0DBA35-084B-4978-9AFA-F1B395583029}" dt="2018-05-17T00:37:24.271" v="2631" actId="20577"/>
        <pc:sldMkLst>
          <pc:docMk/>
          <pc:sldMk cId="973851900" sldId="442"/>
        </pc:sldMkLst>
        <pc:spChg chg="mod">
          <ac:chgData name="Saadia McLeod" userId="a5a9a3967bb02a47" providerId="LiveId" clId="{FF0DBA35-084B-4978-9AFA-F1B395583029}" dt="2018-05-17T00:37:24.271" v="2631" actId="20577"/>
          <ac:spMkLst>
            <pc:docMk/>
            <pc:sldMk cId="973851900" sldId="442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0:36:22.115" v="2596" actId="113"/>
        <pc:sldMkLst>
          <pc:docMk/>
          <pc:sldMk cId="3732889071" sldId="443"/>
        </pc:sldMkLst>
        <pc:spChg chg="mod">
          <ac:chgData name="Saadia McLeod" userId="a5a9a3967bb02a47" providerId="LiveId" clId="{FF0DBA35-084B-4978-9AFA-F1B395583029}" dt="2018-05-17T00:36:22.115" v="2596" actId="113"/>
          <ac:spMkLst>
            <pc:docMk/>
            <pc:sldMk cId="3732889071" sldId="443"/>
            <ac:spMk id="2" creationId="{00000000-0000-0000-0000-000000000000}"/>
          </ac:spMkLst>
        </pc:spChg>
        <pc:spChg chg="mod">
          <ac:chgData name="Saadia McLeod" userId="a5a9a3967bb02a47" providerId="LiveId" clId="{FF0DBA35-084B-4978-9AFA-F1B395583029}" dt="2018-05-15T18:23:08.034" v="1292" actId="27636"/>
          <ac:spMkLst>
            <pc:docMk/>
            <pc:sldMk cId="3732889071" sldId="443"/>
            <ac:spMk id="3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5T18:34:18.433" v="1391" actId="14100"/>
        <pc:sldMkLst>
          <pc:docMk/>
          <pc:sldMk cId="1538074668" sldId="444"/>
        </pc:sldMkLst>
        <pc:spChg chg="mod">
          <ac:chgData name="Saadia McLeod" userId="a5a9a3967bb02a47" providerId="LiveId" clId="{FF0DBA35-084B-4978-9AFA-F1B395583029}" dt="2018-05-15T18:34:18.433" v="1391" actId="14100"/>
          <ac:spMkLst>
            <pc:docMk/>
            <pc:sldMk cId="1538074668" sldId="444"/>
            <ac:spMk id="2" creationId="{00000000-0000-0000-0000-000000000000}"/>
          </ac:spMkLst>
        </pc:spChg>
      </pc:sldChg>
      <pc:sldChg chg="modSp">
        <pc:chgData name="Saadia McLeod" userId="a5a9a3967bb02a47" providerId="LiveId" clId="{FF0DBA35-084B-4978-9AFA-F1B395583029}" dt="2018-05-17T01:29:43.362" v="2759" actId="1076"/>
        <pc:sldMkLst>
          <pc:docMk/>
          <pc:sldMk cId="2687809314" sldId="445"/>
        </pc:sldMkLst>
        <pc:spChg chg="mod">
          <ac:chgData name="Saadia McLeod" userId="a5a9a3967bb02a47" providerId="LiveId" clId="{FF0DBA35-084B-4978-9AFA-F1B395583029}" dt="2018-05-17T01:29:43.362" v="2759" actId="1076"/>
          <ac:spMkLst>
            <pc:docMk/>
            <pc:sldMk cId="2687809314" sldId="445"/>
            <ac:spMk id="2" creationId="{00000000-0000-0000-0000-000000000000}"/>
          </ac:spMkLst>
        </pc:spChg>
      </pc:sldChg>
      <pc:sldChg chg="addSp modSp add">
        <pc:chgData name="Saadia McLeod" userId="a5a9a3967bb02a47" providerId="LiveId" clId="{FF0DBA35-084B-4978-9AFA-F1B395583029}" dt="2018-05-15T18:22:22.389" v="1273" actId="114"/>
        <pc:sldMkLst>
          <pc:docMk/>
          <pc:sldMk cId="2799263289" sldId="446"/>
        </pc:sldMkLst>
        <pc:spChg chg="add mod">
          <ac:chgData name="Saadia McLeod" userId="a5a9a3967bb02a47" providerId="LiveId" clId="{FF0DBA35-084B-4978-9AFA-F1B395583029}" dt="2018-05-15T18:21:55.683" v="1215" actId="20577"/>
          <ac:spMkLst>
            <pc:docMk/>
            <pc:sldMk cId="2799263289" sldId="446"/>
            <ac:spMk id="2" creationId="{E3E82914-6828-4516-A2FF-A75E5ABA39C4}"/>
          </ac:spMkLst>
        </pc:spChg>
        <pc:spChg chg="add mod">
          <ac:chgData name="Saadia McLeod" userId="a5a9a3967bb02a47" providerId="LiveId" clId="{FF0DBA35-084B-4978-9AFA-F1B395583029}" dt="2018-05-15T18:22:22.389" v="1273" actId="114"/>
          <ac:spMkLst>
            <pc:docMk/>
            <pc:sldMk cId="2799263289" sldId="446"/>
            <ac:spMk id="3" creationId="{243CF85B-AB73-4EBB-9233-25ADD9EEC709}"/>
          </ac:spMkLst>
        </pc:spChg>
      </pc:sldChg>
      <pc:sldMasterChg chg="addSp delSldLayout modSldLayout">
        <pc:chgData name="Saadia McLeod" userId="a5a9a3967bb02a47" providerId="LiveId" clId="{FF0DBA35-084B-4978-9AFA-F1B395583029}" dt="2018-05-15T18:25:22.876" v="1303" actId="2696"/>
        <pc:sldMasterMkLst>
          <pc:docMk/>
          <pc:sldMasterMk cId="2250434047" sldId="2147483752"/>
        </pc:sldMasterMkLst>
        <pc:spChg chg="add">
          <ac:chgData name="Saadia McLeod" userId="a5a9a3967bb02a47" providerId="LiveId" clId="{FF0DBA35-084B-4978-9AFA-F1B395583029}" dt="2018-05-15T18:25:06.297" v="1301" actId="2696"/>
          <ac:spMkLst>
            <pc:docMk/>
            <pc:sldMasterMk cId="2250434047" sldId="2147483752"/>
            <ac:spMk id="11" creationId="{B52458CD-7511-468D-BB12-07808AAE8622}"/>
          </ac:spMkLst>
        </pc:spChg>
        <pc:cxnChg chg="add">
          <ac:chgData name="Saadia McLeod" userId="a5a9a3967bb02a47" providerId="LiveId" clId="{FF0DBA35-084B-4978-9AFA-F1B395583029}" dt="2018-05-15T18:25:06.297" v="1301" actId="2696"/>
          <ac:cxnSpMkLst>
            <pc:docMk/>
            <pc:sldMasterMk cId="2250434047" sldId="2147483752"/>
            <ac:cxnSpMk id="13" creationId="{2183FE14-CAF9-492B-9896-0B4F4E4D8F44}"/>
          </ac:cxnSpMkLst>
        </pc:cxnChg>
        <pc:sldLayoutChg chg="addSp">
          <pc:chgData name="Saadia McLeod" userId="a5a9a3967bb02a47" providerId="LiveId" clId="{FF0DBA35-084B-4978-9AFA-F1B395583029}" dt="2018-05-15T18:25:06.297" v="1301" actId="2696"/>
          <pc:sldLayoutMkLst>
            <pc:docMk/>
            <pc:sldMasterMk cId="2250434047" sldId="2147483752"/>
            <pc:sldLayoutMk cId="4115045667" sldId="2147483754"/>
          </pc:sldLayoutMkLst>
          <pc:cxnChg chg="add">
            <ac:chgData name="Saadia McLeod" userId="a5a9a3967bb02a47" providerId="LiveId" clId="{FF0DBA35-084B-4978-9AFA-F1B395583029}" dt="2018-05-15T18:25:06.297" v="1301" actId="2696"/>
            <ac:cxnSpMkLst>
              <pc:docMk/>
              <pc:sldMasterMk cId="2250434047" sldId="2147483752"/>
              <pc:sldLayoutMk cId="4115045667" sldId="2147483754"/>
              <ac:cxnSpMk id="7" creationId="{25750404-1BD7-455F-96E6-DB448180B3A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anose="02020603050405020304" pitchFamily="18" charset="0"/>
              </a:defRPr>
            </a:lvl1pPr>
          </a:lstStyle>
          <a:p>
            <a:fld id="{4EB6B3D3-8B78-4262-A488-86221FF144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581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16.1 </a:t>
            </a:r>
            <a:r>
              <a:rPr lang="en-US" dirty="0"/>
              <a:t>Lifetime prevalence of psychiatric disorders in youth ages 13-18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B3D3-8B78-4262-A488-86221FF144B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7956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0C32AF-DD49-4CDF-8D73-BE033C5F066A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5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16.3 </a:t>
            </a:r>
            <a:r>
              <a:rPr lang="en-US" dirty="0"/>
              <a:t>Oppositional defiant, intermittent explosive, and conduct disorder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B3D3-8B78-4262-A488-86221FF144B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4587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BC8C115-E2DC-43BE-8C1D-BA88F5641A9A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91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49A416-4BF0-4287-A2EB-B95D5920D2C8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42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B67F1B-9CAB-4FFE-8D5B-F373A0DC19F5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69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B1B6B2-1BDC-4796-B70B-299E39F4EE12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04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8CAE1F-8E8F-4031-8519-C011367B8754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08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A3CC2D-DDA4-49E4-A8EC-D17C2AC6825F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94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45DCE0-7906-4150-BB6B-E0D3E85F1330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63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349D003-CE9D-4EA6-9C6A-FB2AEB42AA44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48E1E2-7264-4960-B7A9-2678BD61CE90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668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16.5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Characteristics of attention-deficit/hyperactivity disorder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B3D3-8B78-4262-A488-86221FF144BF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4578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F20DCF-CB9E-423C-90A8-DF2D91E7F6F6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59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B14EA9-7E2E-4835-942D-16F9E56D8D97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91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387D72-CD5F-47F6-89EC-2EBCC9F6702D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05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D52182-6F68-4945-BB55-BC0F81A3F6B9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521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2FBED8-6520-4363-83C7-2FBFDCD01988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589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4FC8E4-32E4-456D-AE24-C1D223F7C2E2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54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16.5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Changes in the prevalence of autism spectrum disorder among 8-year-old children in 10 U.S. States, 2002–2010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B3D3-8B78-4262-A488-86221FF144BF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9372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A353D5-C5E0-41EC-9DCC-10AEC0234600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93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878195-CF9A-4570-97C9-D201BEA5815D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8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4FD220-EEAF-4745-8FF5-317893DE491C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297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03BC62-2EB7-474C-A1A4-DC0D517BD4C0}" type="slidenum">
              <a:rPr lang="en-US" altLang="en-US">
                <a:latin typeface="Times New Roman" panose="02020603050405020304" pitchFamily="18" charset="0"/>
              </a:rPr>
              <a:pPr/>
              <a:t>39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985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C04094-5971-48D0-861A-134D8D00A21B}" type="slidenum">
              <a:rPr lang="en-US" altLang="en-US">
                <a:latin typeface="Times New Roman" panose="02020603050405020304" pitchFamily="18" charset="0"/>
              </a:rPr>
              <a:pPr/>
              <a:t>40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40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C1876F-D703-484A-83AB-CDE4F43A0A8F}" type="slidenum">
              <a:rPr lang="en-US" altLang="en-US">
                <a:latin typeface="Times New Roman" panose="02020603050405020304" pitchFamily="18" charset="0"/>
              </a:rPr>
              <a:pPr/>
              <a:t>41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719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19E81D-494D-4869-8F82-B5EC4CA39E1C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54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3A00D2-E07B-4421-8288-065D5A58D37F}" type="slidenum">
              <a:rPr lang="en-US" altLang="en-US">
                <a:latin typeface="Times New Roman" panose="02020603050405020304" pitchFamily="18" charset="0"/>
              </a:rPr>
              <a:pPr/>
              <a:t>43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59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C5086B-53A8-41EA-A55C-992867D7A570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7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B1EDE8-2B49-4820-9887-D428F8DD7647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9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0EFAB6-AAE3-49B9-8730-EEE108D9594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45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8FE9A7-02BA-469A-BD11-92C00250EA53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4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16.2 </a:t>
            </a:r>
            <a:r>
              <a:rPr lang="en-US" dirty="0"/>
              <a:t>Disruptive mood</a:t>
            </a:r>
            <a:r>
              <a:rPr lang="en-US" baseline="0" dirty="0"/>
              <a:t> dysregulation disorder and pediatric bipolar disorder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6B3D3-8B78-4262-A488-86221FF144B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679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DDC4219-C839-479D-AADA-CAD410C9032D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9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593578-C27D-4AC8-8E46-9638B5E7A284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51" y="3684587"/>
            <a:ext cx="6616849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312-99A9-4855-8303-9D5C8872654F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B657-3058-4F78-91EC-6722CDBF3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86600" y="2483979"/>
            <a:ext cx="1066800" cy="996696"/>
          </a:xfrm>
          <a:ln w="28575">
            <a:solidFill>
              <a:srgbClr val="5BA9C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4091841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0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0782E-3F9F-462E-82AD-708777655CA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E63F4-A616-4BB9-A31E-CBB37186DD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22027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347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0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1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48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782E-3F9F-462E-82AD-708777655CA3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63F4-A616-4BB9-A31E-CBB37186D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6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590"/>
            <a:ext cx="8229600" cy="529501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0"/>
            <a:ext cx="9139518" cy="12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4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42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437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E35A0-A3FF-4F4E-91A8-6FF5E74356E2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D20F-7F3B-4310-9FE7-99DF682704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750404-1BD7-455F-96E6-DB448180B3A0}"/>
              </a:ext>
            </a:extLst>
          </p:cNvPr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04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3037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224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824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Box 6"/>
          <p:cNvSpPr txBox="1">
            <a:spLocks noChangeArrowheads="1"/>
          </p:cNvSpPr>
          <p:nvPr userDrawn="1"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B52458CD-7511-468D-BB12-07808AAE86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83FE14-CAF9-492B-9896-0B4F4E4D8F44}"/>
              </a:ext>
            </a:extLst>
          </p:cNvPr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43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2wmFunCj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2914-6828-4516-A2FF-A75E5ABA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Psychopathology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CF85B-AB73-4EBB-9233-25ADD9EE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i="1" dirty="0"/>
              <a:t>Disorders of Childhood and Adolescence</a:t>
            </a:r>
          </a:p>
        </p:txBody>
      </p:sp>
    </p:spTree>
    <p:extLst>
      <p:ext uri="{BB962C8B-B14F-4D97-AF65-F5344CB8AC3E}">
        <p14:creationId xmlns:p14="http://schemas.microsoft.com/office/powerpoint/2010/main" val="279926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Disruptive Mood Dysregulation Disorder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Characterized by </a:t>
            </a:r>
            <a:r>
              <a:rPr lang="en-US" sz="2400" b="1" dirty="0"/>
              <a:t>chronic irritability </a:t>
            </a:r>
            <a:r>
              <a:rPr lang="en-US" sz="2400" dirty="0"/>
              <a:t>and severe mood dysregulation</a:t>
            </a:r>
          </a:p>
          <a:p>
            <a:pPr lvl="1"/>
            <a:r>
              <a:rPr lang="en-US" sz="2400" dirty="0"/>
              <a:t>Results in episodes of temper triggered by common childhood stressors</a:t>
            </a:r>
          </a:p>
          <a:p>
            <a:pPr lvl="1"/>
            <a:endParaRPr lang="en-US" sz="2400" dirty="0"/>
          </a:p>
          <a:p>
            <a:r>
              <a:rPr lang="en-US" sz="2400" dirty="0"/>
              <a:t>Diagnosis not made in children 7 or older</a:t>
            </a:r>
          </a:p>
          <a:p>
            <a:endParaRPr lang="en-US" sz="2400" dirty="0"/>
          </a:p>
          <a:p>
            <a:r>
              <a:rPr lang="en-US" sz="2400" dirty="0"/>
              <a:t>Predicts depressive or anxiety disorders later in life</a:t>
            </a:r>
          </a:p>
        </p:txBody>
      </p:sp>
    </p:spTree>
    <p:extLst>
      <p:ext uri="{BB962C8B-B14F-4D97-AF65-F5344CB8AC3E}">
        <p14:creationId xmlns:p14="http://schemas.microsoft.com/office/powerpoint/2010/main" val="68217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Pediatric Bipolar Disorder (PBD)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Rapid Cycling </a:t>
            </a:r>
            <a:r>
              <a:rPr lang="en-US" altLang="en-US" sz="2400" dirty="0">
                <a:ea typeface="ＭＳ Ｐゴシック" panose="020B0600070205080204" pitchFamily="34" charset="-128"/>
              </a:rPr>
              <a:t>more common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Hypomanic/manic episodes may alternate with depressive/irritable episodes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Nighttime food binges; Aggression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Elevated neurological responsiveness to emotional stimuli and various brain abnormalities have been found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May be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overdiagnosed</a:t>
            </a:r>
            <a:r>
              <a:rPr lang="en-US" altLang="en-US" sz="2400" dirty="0">
                <a:ea typeface="ＭＳ Ｐゴシック" panose="020B0600070205080204" pitchFamily="34" charset="-128"/>
              </a:rPr>
              <a:t>/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misdx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Confused with ADHD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39518" cy="2121049"/>
          </a:xfrm>
        </p:spPr>
        <p:txBody>
          <a:bodyPr>
            <a:normAutofit fontScale="90000"/>
          </a:bodyPr>
          <a:lstStyle/>
          <a:p>
            <a:r>
              <a:rPr lang="en-US" dirty="0"/>
              <a:t>Disruptive Mood Dysregulation Disorder and Pediatric Bipolar Disorder</a:t>
            </a:r>
          </a:p>
        </p:txBody>
      </p:sp>
      <p:pic>
        <p:nvPicPr>
          <p:cNvPr id="3" name="Picture 2" descr="Disruptive mood dysregulation disorder and pediatric bipolar disord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09800"/>
            <a:ext cx="8514511" cy="43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14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Externalizing Disorders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Disruptive, impulse control, and conduct disorders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negative parent-child interaction-both cause and effect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High family stress and negative feelings about parenting</a:t>
            </a:r>
          </a:p>
          <a:p>
            <a:r>
              <a:rPr lang="en-US" altLang="en-US" sz="2400" u="sng" dirty="0">
                <a:ea typeface="ＭＳ Ｐゴシック" panose="020B0600070205080204" pitchFamily="34" charset="-128"/>
              </a:rPr>
              <a:t>Early intervention is key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Diagnosing these disorders is controversial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Difficult to distinguish from normal defiance/noncompliance</a:t>
            </a:r>
          </a:p>
          <a:p>
            <a:pPr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Oppositional Defiant Disorder (ODD)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38758" y="1828800"/>
            <a:ext cx="7633742" cy="4267200"/>
          </a:xfrm>
        </p:spPr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Pattern of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negativistic, argumentative, and hostile behavior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Loss of temper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Argue and defy adult requests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Primarily directed toward parents, teachers, and others in authority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No serious violation of societal norms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Symptoms often resolve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Especially with intervention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Intermittent Explosive Disorder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Prevalent, persistent, and seriously impairing disorder </a:t>
            </a:r>
          </a:p>
          <a:p>
            <a:pPr lvl="1"/>
            <a:r>
              <a:rPr lang="en-US" sz="2400" dirty="0"/>
              <a:t>Both </a:t>
            </a:r>
            <a:r>
              <a:rPr lang="en-US" sz="2400" b="1" dirty="0"/>
              <a:t>underdiagnosed and undertreated</a:t>
            </a:r>
          </a:p>
          <a:p>
            <a:r>
              <a:rPr lang="en-US" sz="2400" dirty="0"/>
              <a:t>Involves recurrent outbursts of verbal or physical aggression</a:t>
            </a:r>
          </a:p>
          <a:p>
            <a:r>
              <a:rPr lang="en-US" sz="2400" dirty="0"/>
              <a:t>Symptom frequency</a:t>
            </a:r>
          </a:p>
          <a:p>
            <a:pPr lvl="1"/>
            <a:r>
              <a:rPr lang="en-US" sz="2400" dirty="0"/>
              <a:t>Twice weekly for at least three months, or three outbursts per year that result in injury or property damage</a:t>
            </a:r>
          </a:p>
        </p:txBody>
      </p:sp>
    </p:spTree>
    <p:extLst>
      <p:ext uri="{BB962C8B-B14F-4D97-AF65-F5344CB8AC3E}">
        <p14:creationId xmlns:p14="http://schemas.microsoft.com/office/powerpoint/2010/main" val="331454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Conduct Disorder (CD)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Persistent pattern of antisocial behavior that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violates rights of others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Requires presence of at least three different behaviors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Aggression, bullying, cruelty to people or animals, property destruction, theft or deceit, serious rules violations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Those with CD exhibit limited prosocial emotions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Significant concern to the public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51"/>
            <a:ext cx="9139518" cy="1816249"/>
          </a:xfrm>
        </p:spPr>
        <p:txBody>
          <a:bodyPr>
            <a:normAutofit fontScale="90000"/>
          </a:bodyPr>
          <a:lstStyle/>
          <a:p>
            <a:r>
              <a:rPr lang="en-US" dirty="0"/>
              <a:t>Oppositional Defiant, Intermittent Explosive, and Conduct Disorder</a:t>
            </a:r>
          </a:p>
        </p:txBody>
      </p:sp>
      <p:pic>
        <p:nvPicPr>
          <p:cNvPr id="3" name="Picture 2" descr="Oppositional defiant, intermittent explosive, and conduct disord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7617759" cy="496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03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of Externalizing Disorders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b="1" u="sng" dirty="0">
                <a:ea typeface="ＭＳ Ｐゴシック" panose="020B0600070205080204" pitchFamily="34" charset="-128"/>
              </a:rPr>
              <a:t>Family Therapy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Significant improvement seen – conflict management; communication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Parent-focused interventions effective 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Healthy assertiveness and anger management techniques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Mobilizing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adult mentors </a:t>
            </a:r>
            <a:r>
              <a:rPr lang="en-US" altLang="en-US" sz="2400" dirty="0">
                <a:ea typeface="ＭＳ Ｐゴシック" panose="020B0600070205080204" pitchFamily="34" charset="-128"/>
              </a:rPr>
              <a:t>who demonstrate empathy, warmth, and acceptance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Elimination Disorders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b="1" u="sng" dirty="0">
                <a:ea typeface="ＭＳ Ｐゴシック" panose="020B0600070205080204" pitchFamily="34" charset="-128"/>
              </a:rPr>
              <a:t>Enuresis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Periodic voiding of urine during the day or night into clothes, bed, or floor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Usually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involuntary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Most likely to occur during sleep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Diagnostic criteria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Must be at least five years old and void inappropriately at least twice a week for three months or more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Prevalence varies with age of the child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Accurate assessment of mental disorders</a:t>
            </a:r>
          </a:p>
          <a:p>
            <a:pPr lvl="1"/>
            <a:r>
              <a:rPr lang="en-US" sz="2000" dirty="0"/>
              <a:t>Requires understanding </a:t>
            </a:r>
            <a:r>
              <a:rPr lang="en-US" sz="2000" b="1" dirty="0"/>
              <a:t>normal child development </a:t>
            </a:r>
            <a:r>
              <a:rPr lang="en-US" sz="2000" dirty="0"/>
              <a:t>and temperament</a:t>
            </a:r>
          </a:p>
          <a:p>
            <a:pPr lvl="1"/>
            <a:r>
              <a:rPr lang="en-US" sz="2000" dirty="0"/>
              <a:t>Symptoms criteria for children differs from adult adults</a:t>
            </a:r>
          </a:p>
          <a:p>
            <a:pPr lvl="1"/>
            <a:r>
              <a:rPr lang="en-US" sz="2000" dirty="0"/>
              <a:t>Clinician considers child age, developmental level, and environmental factors</a:t>
            </a:r>
          </a:p>
          <a:p>
            <a:r>
              <a:rPr lang="en-US" u="sng" dirty="0"/>
              <a:t>Disorders are common among youth</a:t>
            </a:r>
          </a:p>
          <a:p>
            <a:pPr lvl="1"/>
            <a:r>
              <a:rPr lang="en-US" sz="2000" dirty="0"/>
              <a:t>Large percentage go untreated</a:t>
            </a:r>
          </a:p>
        </p:txBody>
      </p:sp>
    </p:spTree>
    <p:extLst>
      <p:ext uri="{BB962C8B-B14F-4D97-AF65-F5344CB8AC3E}">
        <p14:creationId xmlns:p14="http://schemas.microsoft.com/office/powerpoint/2010/main" val="1331580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Encopresis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089677"/>
          </a:xfrm>
        </p:spPr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Defecation onto clothes, floor, or other inappropriate places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Diagnosis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Must be at least four years old and have defecated inappropriately at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least once a month for three months or more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Typical pattern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History of constipation and withholding of painful bowel movements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Neurodevelopmental Disorders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038598"/>
          </a:xfrm>
        </p:spPr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Involve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impaired development of the brain and central nervous system 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Increasingly evident as child gets older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Types</a:t>
            </a: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Tic disorders</a:t>
            </a: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Attention-deficit hyperactivity disorder</a:t>
            </a: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Autism spectrum disorders</a:t>
            </a: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Intellectual and learning disorders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Tics and Tourette’s Disorder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Tics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Recurrent, sudden, </a:t>
            </a:r>
            <a:r>
              <a:rPr lang="en-US" altLang="en-US" b="1" dirty="0">
                <a:ea typeface="ＭＳ Ｐゴシック" panose="020B0600070205080204" pitchFamily="34" charset="-128"/>
              </a:rPr>
              <a:t>involuntary</a:t>
            </a:r>
            <a:r>
              <a:rPr lang="en-US" altLang="en-US" dirty="0">
                <a:ea typeface="ＭＳ Ｐゴシック" panose="020B0600070205080204" pitchFamily="34" charset="-128"/>
              </a:rPr>
              <a:t>, nonrhythmic motor movements or vocalizations</a:t>
            </a: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Examples of motor tics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Blinking, grimacing, jerking the head, tapping, flaring nostrils and contracting the shoulders</a:t>
            </a: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Examples of vocal tics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Coughing, grunting, throat-clearing, sniffling, or sudden, repetitive, and stereotyped outburst of words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Tics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u="sng" dirty="0">
                <a:ea typeface="ＭＳ Ｐゴシック" panose="020B0600070205080204" pitchFamily="34" charset="-128"/>
              </a:rPr>
              <a:t>Short-term suppression of a tic is possible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Often results in subsequent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increases in the tic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Tension may build prior to tic, followed by a sense of relief after tic occurs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Symptoms often peak prior to puberty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Symptoms often temporary and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may disappear without treatment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Due to neuroplastic brain reorganization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Tourette’s disorder (TD)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Characterized by multiple motor tics and one or more vocal tic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Present for at least one year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Coprolalia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Involuntary uttering of obscenities or inappropriate remarks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Present in ten percent of those with TD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Comorbid conditions often more disruptive than the tics themselves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Attention-Deficit Hyperactivity Disorder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4959" y="2438399"/>
            <a:ext cx="8229600" cy="4190109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Characterized by inattention and/or hyperactivity and impulsivity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Diagnostic requirements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Symptoms begin before age 12 and persist for at least six months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Symptoms interfere with social, academic, or occupational activities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Display symptoms in at least two settings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Most frequently diagnosed disorder in preschool and school-age children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865"/>
            <a:ext cx="9139518" cy="1740049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Attention-Deficit/Hyperactivity Disorder</a:t>
            </a:r>
          </a:p>
        </p:txBody>
      </p:sp>
      <p:pic>
        <p:nvPicPr>
          <p:cNvPr id="3" name="Picture 2" descr="Characteristics of Attention-Deficit/Hyperactivity Disorder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92283"/>
            <a:ext cx="7391400" cy="46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97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Attention-Deficit Hyperactivity Disorder: Etiology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Biological dimension</a:t>
            </a: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Highly heritable</a:t>
            </a:r>
            <a:r>
              <a:rPr lang="en-US" altLang="en-US" sz="2000" dirty="0">
                <a:ea typeface="ＭＳ Ｐゴシック" panose="020B0600070205080204" pitchFamily="34" charset="-128"/>
              </a:rPr>
              <a:t> with up to 80% of symptoms explainable by genetic factors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Exact nature is unclear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Hypotheses about neurological mechanisms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Abnormalities in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prefrontal cortex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Brain structure and circuitry irregularities in frontal cortex, cerebellum, and parietal lobes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Reduction in neurotransmitters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Psychological, Social, and Sociocultural Consequences of ADHD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Social adversity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Stressors in family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Cultural and regional expectations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Interpersonal conflict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Exercise and outdoor activity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Reduces risk of ADHD symptoms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of ADHD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089677"/>
          </a:xfrm>
        </p:spPr>
        <p:txBody>
          <a:bodyPr>
            <a:noAutofit/>
          </a:bodyPr>
          <a:lstStyle/>
          <a:p>
            <a:r>
              <a:rPr lang="en-US" altLang="en-US" sz="2400" b="1" u="sng" dirty="0">
                <a:ea typeface="ＭＳ Ｐゴシック" panose="020B0600070205080204" pitchFamily="34" charset="-128"/>
              </a:rPr>
              <a:t>Stimulants</a:t>
            </a:r>
            <a:r>
              <a:rPr lang="en-US" altLang="en-US" sz="2400" dirty="0">
                <a:ea typeface="ＭＳ Ｐゴシック" panose="020B0600070205080204" pitchFamily="34" charset="-128"/>
              </a:rPr>
              <a:t> such as Ritalin have been used for decades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Normalize neurotransmitter functioning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30 percent do not respond or experience significant side effects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Still considered first-line treatment approach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Likelihood of medication use greatest for those with severe symptoms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Behavioral and psychosocial</a:t>
            </a:r>
            <a:r>
              <a:rPr lang="en-US" altLang="en-US" sz="2400" dirty="0">
                <a:ea typeface="ＭＳ Ｐゴシック" panose="020B0600070205080204" pitchFamily="34" charset="-128"/>
              </a:rPr>
              <a:t> treatment shown effective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51"/>
            <a:ext cx="9139518" cy="1816249"/>
          </a:xfrm>
        </p:spPr>
        <p:txBody>
          <a:bodyPr>
            <a:normAutofit fontScale="90000"/>
          </a:bodyPr>
          <a:lstStyle/>
          <a:p>
            <a:r>
              <a:rPr lang="en-US" dirty="0"/>
              <a:t>Lifetime Prevalence of Psychiatric</a:t>
            </a:r>
            <a:br>
              <a:rPr lang="en-US" dirty="0"/>
            </a:br>
            <a:r>
              <a:rPr lang="en-US" dirty="0"/>
              <a:t> Disorders in Youth Ages 13-18</a:t>
            </a:r>
          </a:p>
        </p:txBody>
      </p:sp>
      <p:pic>
        <p:nvPicPr>
          <p:cNvPr id="4" name="Picture 3" descr="Lifetime prevalence of psychiatric disorders in youth ages 13-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339" y="2057400"/>
            <a:ext cx="6714840" cy="433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7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Autism Spectrum Disorders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733798"/>
          </a:xfrm>
        </p:spPr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Characterized by significant impairment in social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fx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Stereotyped interests and behaviors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Symptoms range from mild to severe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Occurs 5x boys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Prevalence has increased over 120 percent between 2002 and 2010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Expanded awareness, possible unknown influences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Symptoms of Autism Spectrum Disorder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Deficits in social communication and social interaction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Deficit in social-emotional reciprocity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Deficit in Pragmatic Language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Difficulties developing and maintaining relationships</a:t>
            </a:r>
          </a:p>
          <a:p>
            <a:pPr lvl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ASD Symptoms (cont’d.)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Repetitive behavior or restricted interests or activities involving at least two of following: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Repetitive speech, movement, or use of objects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Intense focus on rituals or routines and strong resistance to change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Intense fixations or restricted interests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Atypical sensory reactivity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Acquisition of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51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Facts About </a:t>
            </a:r>
            <a:br>
              <a:rPr lang="en-US" dirty="0"/>
            </a:br>
            <a:r>
              <a:rPr lang="en-US" dirty="0"/>
              <a:t>Autism Spectrum Disorders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Not diagnosed before the age of four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ASD highly linked with declining eye gaze beginning from a young age (2 months)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Encouraging sign towards early diagnosis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sz="2400" b="1" dirty="0"/>
              <a:t>Intense, early intervention has reversed progression </a:t>
            </a:r>
            <a:r>
              <a:rPr lang="en-US" sz="2400" dirty="0"/>
              <a:t>and eliminated the disorder in some children</a:t>
            </a:r>
          </a:p>
        </p:txBody>
      </p:sp>
    </p:spTree>
    <p:extLst>
      <p:ext uri="{BB962C8B-B14F-4D97-AF65-F5344CB8AC3E}">
        <p14:creationId xmlns:p14="http://schemas.microsoft.com/office/powerpoint/2010/main" val="3732889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Autism Spectrum Disorders: Etiology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809998"/>
          </a:xfrm>
        </p:spPr>
        <p:txBody>
          <a:bodyPr>
            <a:no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Biological influences</a:t>
            </a: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Strong genetic influence</a:t>
            </a:r>
          </a:p>
          <a:p>
            <a:pPr lvl="2"/>
            <a:r>
              <a:rPr lang="en-US" altLang="en-US" sz="2000" b="1" dirty="0">
                <a:ea typeface="ＭＳ Ｐゴシック" panose="020B0600070205080204" pitchFamily="34" charset="-128"/>
              </a:rPr>
              <a:t>Twins and siblings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Degree of impairment varies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ASD linked with neurological findings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Unique patterns of metabolic brain activity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Reduced gaze towards eye regions of faces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High serotonin levels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Accelerated growth of amygdala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Research Findings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886198"/>
          </a:xfrm>
        </p:spPr>
        <p:txBody>
          <a:bodyPr>
            <a:noAutofit/>
          </a:bodyPr>
          <a:lstStyle/>
          <a:p>
            <a:r>
              <a:rPr lang="en-US" sz="2400" dirty="0"/>
              <a:t>Careful analysis of postmortem brains of children with ASD found patchy areas of disrupted neuronal development</a:t>
            </a:r>
          </a:p>
          <a:p>
            <a:pPr lvl="1"/>
            <a:r>
              <a:rPr lang="en-US" sz="2400" b="1" dirty="0"/>
              <a:t>Suggests brain abnormalities begin during pregnancy in the normal cell-layering process</a:t>
            </a:r>
          </a:p>
          <a:p>
            <a:r>
              <a:rPr lang="en-US" sz="2400" dirty="0"/>
              <a:t>Effect of genetic mutations occur </a:t>
            </a:r>
            <a:r>
              <a:rPr lang="en-US" sz="2400" b="1" dirty="0"/>
              <a:t>during fetal development</a:t>
            </a:r>
          </a:p>
          <a:p>
            <a:r>
              <a:rPr lang="en-US" sz="2400" dirty="0"/>
              <a:t>Children with ASD </a:t>
            </a:r>
            <a:r>
              <a:rPr lang="en-US" sz="2400" b="1" dirty="0"/>
              <a:t>metabolize environmental toxins differently</a:t>
            </a:r>
          </a:p>
        </p:txBody>
      </p:sp>
    </p:spTree>
    <p:extLst>
      <p:ext uri="{BB962C8B-B14F-4D97-AF65-F5344CB8AC3E}">
        <p14:creationId xmlns:p14="http://schemas.microsoft.com/office/powerpoint/2010/main" val="1538074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139518" cy="1435249"/>
          </a:xfrm>
        </p:spPr>
        <p:txBody>
          <a:bodyPr>
            <a:normAutofit fontScale="90000"/>
          </a:bodyPr>
          <a:lstStyle/>
          <a:p>
            <a:r>
              <a:rPr lang="en-US" dirty="0"/>
              <a:t>Geographic and Year-to-Year Comparison of Prevalence of ASD </a:t>
            </a:r>
          </a:p>
        </p:txBody>
      </p:sp>
      <p:pic>
        <p:nvPicPr>
          <p:cNvPr id="3" name="Picture 2" descr="Changes in the prevalence of autism spectrum disorder among 8-year-old children in 10 U.S. States, 2002–2010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676400"/>
            <a:ext cx="5481637" cy="469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09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ASD Intervention and Treatment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Prognosis is guarded – Behavioral Treatment Primary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Most children retain diagnosis and require support throughout lifetime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Individuals with milder symptoms may be self-sufficient and successfully employed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Social awkwardness, restrictive interests, or atypical behaviors often persist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Significant recovery linked with intense early intervention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Intellectual Disability (ID)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809998"/>
          </a:xfrm>
        </p:spPr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Formerly referred to as mental retardation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Characterized by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limitations in intellectual functioning</a:t>
            </a:r>
            <a:r>
              <a:rPr lang="en-US" altLang="en-US" sz="24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adaptive behaviors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Four distinct categories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Mild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Moderate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Severe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Profound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Etiology of Intellectual Disability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Etiology differs depending on level of intellectual impairment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Mild ID is often idiopathic (no known cause)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Pronounced ID related to genetic factors, brain abnormalities, or brain injury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Genetic factors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40 genes have been identified</a:t>
            </a:r>
          </a:p>
          <a:p>
            <a:pPr lvl="2"/>
            <a:r>
              <a:rPr lang="en-US" altLang="en-US" sz="2000" b="1" dirty="0">
                <a:ea typeface="ＭＳ Ｐゴシック" panose="020B0600070205080204" pitchFamily="34" charset="-128"/>
              </a:rPr>
              <a:t>80 percent reside on the X-chromosome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Fragile X syndrome results in mild to severe ID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Internalizing Disorders Among Youth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Internalizing disorders involve inward-directed emotional symptoms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Anxiety and depressive disorders most common </a:t>
            </a:r>
            <a:r>
              <a:rPr lang="en-US" altLang="en-US" sz="2400" dirty="0">
                <a:ea typeface="ＭＳ Ｐゴシック" panose="020B0600070205080204" pitchFamily="34" charset="-128"/>
              </a:rPr>
              <a:t>internalizing disorders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Often lead to substance abuse and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suicide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Abrupt behavior changes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Assess for possible abuse (physical, sexual, neglect)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Down Syndrome (DS)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Most have mild to moderate ID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With support, many adults with DS can have jobs and live semi-independently 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Prenatal detection is possible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Environmental influences during pregnancy play a role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Psychological, Social, and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Sociocultural Dimensions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Genetic background interacts environment- improve prog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Children with socioeconomically advantaged homes often experience enriching activities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Strong, positive influences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Enriching, encouraging home environment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Ongoing education intervention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Religious and cultural beliefs affect parent attitudes and coping strategies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Learning Disorders 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Academic disability characterized by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reading, math, or writing skills deficits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Primarily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interferes with academic achievement </a:t>
            </a:r>
            <a:r>
              <a:rPr lang="en-US" altLang="en-US" sz="2400" dirty="0">
                <a:ea typeface="ＭＳ Ｐゴシック" panose="020B0600070205080204" pitchFamily="34" charset="-128"/>
              </a:rPr>
              <a:t>and daily living activities requiring reading, writing, or math skills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Prevalence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Approximately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five percent </a:t>
            </a:r>
            <a:r>
              <a:rPr lang="en-US" altLang="en-US" sz="2400" dirty="0">
                <a:ea typeface="ＭＳ Ｐゴシック" panose="020B0600070205080204" pitchFamily="34" charset="-128"/>
              </a:rPr>
              <a:t>of students in public schools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Occurs twice as frequently in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boys</a:t>
            </a:r>
          </a:p>
          <a:p>
            <a:pPr lvl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Support for Individuals with Neurodevelopmental Disorders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Goal of intervention</a:t>
            </a:r>
          </a:p>
          <a:p>
            <a:pPr lvl="1"/>
            <a:r>
              <a:rPr lang="en-US" altLang="en-US" sz="2800" b="1" dirty="0">
                <a:ea typeface="ＭＳ Ｐゴシック" panose="020B0600070205080204" pitchFamily="34" charset="-128"/>
              </a:rPr>
              <a:t>Build skills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develop potential to the fullest extent possible 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For those with moderate to severe ID or ASD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Support often begins in infancy and extends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across the life span 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Support in Adulthood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Programs focusing on specific job skills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Institutionalization is rare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Many adults live with family members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“Least restrictive environment” possible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As much independence and personal choice as is safe and practical 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Many assisted living environments promote social interaction with the larger community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Trends and Future Directions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root of many adult mental disorders lies in a stressful childhood</a:t>
            </a:r>
          </a:p>
          <a:p>
            <a:pPr lvl="1"/>
            <a:r>
              <a:rPr lang="en-US" sz="2400" dirty="0"/>
              <a:t>Prevention programs to improve family functioning is a high priority</a:t>
            </a:r>
          </a:p>
          <a:p>
            <a:pPr lvl="1"/>
            <a:r>
              <a:rPr lang="en-US" sz="2400" dirty="0"/>
              <a:t>Evidence-based interventions that </a:t>
            </a:r>
            <a:r>
              <a:rPr lang="en-US" sz="2400" u="sng" dirty="0"/>
              <a:t>promote resilience </a:t>
            </a:r>
            <a:r>
              <a:rPr lang="en-US" sz="2400" dirty="0"/>
              <a:t>in children who have experienced maltreatment</a:t>
            </a:r>
          </a:p>
          <a:p>
            <a:pPr lvl="1"/>
            <a:r>
              <a:rPr lang="en-US" sz="2400" dirty="0"/>
              <a:t>Research to address long-term risks and assess </a:t>
            </a:r>
            <a:r>
              <a:rPr lang="en-US" sz="2400"/>
              <a:t>intervention efficacy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966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internalizing disorders occur in childhood and adolescence?</a:t>
            </a:r>
          </a:p>
          <a:p>
            <a:r>
              <a:rPr lang="en-US" dirty="0"/>
              <a:t>What are the characteristics of externalizing disorders?</a:t>
            </a:r>
          </a:p>
          <a:p>
            <a:r>
              <a:rPr lang="en-US" dirty="0"/>
              <a:t>What are elimination disorders?</a:t>
            </a:r>
          </a:p>
          <a:p>
            <a:r>
              <a:rPr lang="en-US" dirty="0"/>
              <a:t>What are neurodevelopmental disorders?</a:t>
            </a:r>
          </a:p>
        </p:txBody>
      </p:sp>
    </p:spTree>
    <p:extLst>
      <p:ext uri="{BB962C8B-B14F-4D97-AF65-F5344CB8AC3E}">
        <p14:creationId xmlns:p14="http://schemas.microsoft.com/office/powerpoint/2010/main" val="79057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Anxiety, Trauma, and Stressor-Related Disorders in Early Life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Most common mental health disorder in childhood and adolescence (32%)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Anxiety disorders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Fear and Avoidance undermines Academic, Interpersonal, Daily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Fx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Can significantly impact academic and social functioning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Types of anxiety disorders (specific to children)</a:t>
            </a:r>
          </a:p>
          <a:p>
            <a:pPr lvl="2"/>
            <a:r>
              <a:rPr lang="en-US" altLang="en-US" sz="2000" b="1" dirty="0">
                <a:ea typeface="ＭＳ Ｐゴシック" panose="020B0600070205080204" pitchFamily="34" charset="-128"/>
              </a:rPr>
              <a:t>Separation anxiety disorder</a:t>
            </a:r>
          </a:p>
          <a:p>
            <a:pPr lvl="2"/>
            <a:r>
              <a:rPr lang="en-US" altLang="en-US" sz="2000" b="1" dirty="0">
                <a:ea typeface="ＭＳ Ｐゴシック" panose="020B0600070205080204" pitchFamily="34" charset="-128"/>
              </a:rPr>
              <a:t>Selective mutism</a:t>
            </a:r>
          </a:p>
          <a:p>
            <a:pPr marL="914400" lvl="2" indent="0">
              <a:buNone/>
            </a:pPr>
            <a:endParaRPr lang="en-US" altLang="en-US" sz="2000" b="1" dirty="0">
              <a:ea typeface="ＭＳ Ｐゴシック" panose="020B0600070205080204" pitchFamily="34" charset="-128"/>
            </a:endParaRP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Attachment Disorders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Poor Quality of Attachment with Primary Caretakers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Cause: stressful early environments that lack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predictable caretaking and nurturing 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u="sng" dirty="0">
                <a:ea typeface="ＭＳ Ｐゴシック" panose="020B0600070205080204" pitchFamily="34" charset="-128"/>
              </a:rPr>
              <a:t>Types of attachment disorders</a:t>
            </a: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Reactive attachment disorder (</a:t>
            </a:r>
            <a:r>
              <a:rPr lang="en-US" altLang="en-US" sz="2400" b="1">
                <a:ea typeface="ＭＳ Ｐゴシック" panose="020B0600070205080204" pitchFamily="34" charset="-128"/>
              </a:rPr>
              <a:t>RAD)</a:t>
            </a: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  <a:hlinkClick r:id="rId3"/>
              </a:rPr>
              <a:t>https://www.youtube.com/watch?v=ME2wmFunCjU</a:t>
            </a:r>
            <a:endParaRPr lang="en-US" altLang="en-US" sz="2400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b="1" dirty="0">
                <a:ea typeface="ＭＳ Ｐゴシック" panose="020B0600070205080204" pitchFamily="34" charset="-128"/>
              </a:rPr>
              <a:t>Disinhibited social engagement disorder (DSED)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Post-Traumatic Stress Disorder in Early Life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Prominent </a:t>
            </a:r>
            <a:r>
              <a:rPr lang="en-US" b="1" dirty="0" err="1"/>
              <a:t>Sx</a:t>
            </a:r>
            <a:r>
              <a:rPr lang="en-US" b="1" dirty="0"/>
              <a:t>:  recurring, distressing memories of a shocking experience</a:t>
            </a:r>
          </a:p>
          <a:p>
            <a:pPr lvl="1"/>
            <a:r>
              <a:rPr lang="en-US" sz="2000" dirty="0"/>
              <a:t>Threat or witnessing death, serious injury, or sexual violation</a:t>
            </a:r>
          </a:p>
          <a:p>
            <a:pPr lvl="1"/>
            <a:r>
              <a:rPr lang="en-US" sz="2000" dirty="0"/>
              <a:t> Can be a Vicarious Threat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Symptoms:</a:t>
            </a:r>
          </a:p>
          <a:p>
            <a:pPr lvl="1"/>
            <a:r>
              <a:rPr lang="en-US" sz="2000" dirty="0"/>
              <a:t>Distressing dreams, intense reactions to cues, playacting, or dissociative reactions</a:t>
            </a:r>
          </a:p>
          <a:p>
            <a:pPr lvl="1"/>
            <a:r>
              <a:rPr lang="en-US" sz="2000" dirty="0"/>
              <a:t>Repetitive Play</a:t>
            </a:r>
          </a:p>
          <a:p>
            <a:pPr lvl="1"/>
            <a:r>
              <a:rPr lang="en-US" sz="2000" dirty="0"/>
              <a:t>Night terrors, Bed Wetting</a:t>
            </a:r>
          </a:p>
        </p:txBody>
      </p:sp>
    </p:spTree>
    <p:extLst>
      <p:ext uri="{BB962C8B-B14F-4D97-AF65-F5344CB8AC3E}">
        <p14:creationId xmlns:p14="http://schemas.microsoft.com/office/powerpoint/2010/main" val="141853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Nonsuicidal Self-Injury (NSSI)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Involves intentionally inflicted superficial wounds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Pain induces a temporary sense of calm and well-being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Urge triggered by emotional pain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DSM-5: NSSI a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category under study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For diagnosis: episodes happening more than 5 times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6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Mood Disorders in Early Life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Depressive disorders </a:t>
            </a:r>
            <a:r>
              <a:rPr lang="en-US" altLang="en-US" sz="2400" b="1" u="sng" dirty="0">
                <a:ea typeface="ＭＳ Ｐゴシック" panose="020B0600070205080204" pitchFamily="34" charset="-128"/>
              </a:rPr>
              <a:t>most prevalent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among females and older adolescents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Situational Stressors primary cause during childhood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Biological factors exert more influence during adolescence</a:t>
            </a:r>
          </a:p>
          <a:p>
            <a:r>
              <a:rPr lang="en-US" altLang="en-US" sz="2400" b="1" u="sng" dirty="0">
                <a:ea typeface="ＭＳ Ｐゴシック" panose="020B0600070205080204" pitchFamily="34" charset="-128"/>
              </a:rPr>
              <a:t>Evidence-based treatments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Individual &amp; family-focused therapy, and focus on building resilience; CBT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 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Pages>0</Pages>
  <Words>1901</Words>
  <Characters>0</Characters>
  <Application>Microsoft Office PowerPoint</Application>
  <DocSecurity>0</DocSecurity>
  <PresentationFormat>On-screen Show (4:3)</PresentationFormat>
  <Lines>0</Lines>
  <Paragraphs>351</Paragraphs>
  <Slides>46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ＭＳ Ｐゴシック</vt:lpstr>
      <vt:lpstr>Arial</vt:lpstr>
      <vt:lpstr>Gill Sans MT</vt:lpstr>
      <vt:lpstr>Impact</vt:lpstr>
      <vt:lpstr>Times New Roman</vt:lpstr>
      <vt:lpstr>Wingdings</vt:lpstr>
      <vt:lpstr>2_Office Theme</vt:lpstr>
      <vt:lpstr>Badge</vt:lpstr>
      <vt:lpstr>Pediatric Psychopathology</vt:lpstr>
      <vt:lpstr>Introduction</vt:lpstr>
      <vt:lpstr>Lifetime Prevalence of Psychiatric  Disorders in Youth Ages 13-18</vt:lpstr>
      <vt:lpstr>Internalizing Disorders Among Youth</vt:lpstr>
      <vt:lpstr>Anxiety, Trauma, and Stressor-Related Disorders in Early Life</vt:lpstr>
      <vt:lpstr>Attachment Disorders</vt:lpstr>
      <vt:lpstr>Post-Traumatic Stress Disorder in Early Life</vt:lpstr>
      <vt:lpstr>Nonsuicidal Self-Injury (NSSI)</vt:lpstr>
      <vt:lpstr>Mood Disorders in Early Life</vt:lpstr>
      <vt:lpstr>Disruptive Mood Dysregulation Disorder</vt:lpstr>
      <vt:lpstr>Pediatric Bipolar Disorder (PBD)</vt:lpstr>
      <vt:lpstr>Disruptive Mood Dysregulation Disorder and Pediatric Bipolar Disorder</vt:lpstr>
      <vt:lpstr>Externalizing Disorders </vt:lpstr>
      <vt:lpstr>Oppositional Defiant Disorder (ODD)</vt:lpstr>
      <vt:lpstr>Intermittent Explosive Disorder</vt:lpstr>
      <vt:lpstr>Conduct Disorder (CD)</vt:lpstr>
      <vt:lpstr>Oppositional Defiant, Intermittent Explosive, and Conduct Disorder</vt:lpstr>
      <vt:lpstr>Treatment of Externalizing Disorders</vt:lpstr>
      <vt:lpstr>Elimination Disorders</vt:lpstr>
      <vt:lpstr>Encopresis</vt:lpstr>
      <vt:lpstr>Neurodevelopmental Disorders</vt:lpstr>
      <vt:lpstr>Tics and Tourette’s Disorder</vt:lpstr>
      <vt:lpstr>Tics</vt:lpstr>
      <vt:lpstr>Tourette’s disorder (TD)</vt:lpstr>
      <vt:lpstr>Attention-Deficit Hyperactivity Disorder</vt:lpstr>
      <vt:lpstr>Characteristics of Attention-Deficit/Hyperactivity Disorder</vt:lpstr>
      <vt:lpstr>Attention-Deficit Hyperactivity Disorder: Etiology</vt:lpstr>
      <vt:lpstr>Psychological, Social, and Sociocultural Consequences of ADHD</vt:lpstr>
      <vt:lpstr>Treatment of ADHD</vt:lpstr>
      <vt:lpstr>Autism Spectrum Disorders</vt:lpstr>
      <vt:lpstr>Symptoms of Autism Spectrum Disorder</vt:lpstr>
      <vt:lpstr>ASD Symptoms (cont’d.)</vt:lpstr>
      <vt:lpstr>Other Facts About  Autism Spectrum Disorders</vt:lpstr>
      <vt:lpstr>Autism Spectrum Disorders: Etiology</vt:lpstr>
      <vt:lpstr>Recent Research Findings</vt:lpstr>
      <vt:lpstr>Geographic and Year-to-Year Comparison of Prevalence of ASD </vt:lpstr>
      <vt:lpstr>ASD Intervention and Treatment</vt:lpstr>
      <vt:lpstr>Intellectual Disability (ID)</vt:lpstr>
      <vt:lpstr>Etiology of Intellectual Disability</vt:lpstr>
      <vt:lpstr>Down Syndrome (DS)</vt:lpstr>
      <vt:lpstr>Psychological, Social, and  Sociocultural Dimensions</vt:lpstr>
      <vt:lpstr>Learning Disorders </vt:lpstr>
      <vt:lpstr>Support for Individuals with Neurodevelopmental Disorders</vt:lpstr>
      <vt:lpstr>Support in Adulthood</vt:lpstr>
      <vt:lpstr>Contemporary Trends and Future Directions</vt:lpstr>
      <vt:lpstr>Review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Childhood and Adolescence</dc:title>
  <dc:subject/>
  <dc:creator/>
  <cp:keywords/>
  <dc:description/>
  <cp:lastModifiedBy>Saadia McLeod</cp:lastModifiedBy>
  <cp:revision>147</cp:revision>
  <dcterms:created xsi:type="dcterms:W3CDTF">2011-08-27T13:45:41Z</dcterms:created>
  <dcterms:modified xsi:type="dcterms:W3CDTF">2018-05-17T01:29:43Z</dcterms:modified>
  <cp:category/>
</cp:coreProperties>
</file>