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0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8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8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3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9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9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B5CF3-31B6-45BA-A2E2-B7297B588D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F6BD-B192-4BE7-8164-EBC9B930A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4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Therapy: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Social Skills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7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Referral Profile:</a:t>
            </a:r>
          </a:p>
          <a:p>
            <a:pPr lvl="1"/>
            <a:r>
              <a:rPr lang="en-US" dirty="0" smtClean="0"/>
              <a:t>ADHD: inattention, impulsivity creates for poor social skills acquisition </a:t>
            </a:r>
          </a:p>
          <a:p>
            <a:pPr lvl="1"/>
            <a:r>
              <a:rPr lang="en-US" dirty="0" smtClean="0"/>
              <a:t>Autism: high functioning/Asperger’s d/o</a:t>
            </a:r>
          </a:p>
          <a:p>
            <a:pPr lvl="1"/>
            <a:r>
              <a:rPr lang="en-US" dirty="0" err="1" smtClean="0"/>
              <a:t>Undersocialized</a:t>
            </a:r>
            <a:r>
              <a:rPr lang="en-US" dirty="0" smtClean="0"/>
              <a:t> Students</a:t>
            </a:r>
          </a:p>
          <a:p>
            <a:pPr lvl="1"/>
            <a:r>
              <a:rPr lang="en-US" dirty="0" smtClean="0"/>
              <a:t>Both Genders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2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Inhibiting Behaviors</a:t>
            </a:r>
            <a:r>
              <a:rPr lang="en-US" dirty="0" smtClean="0"/>
              <a:t>: STOP/THINK/CHOOSE</a:t>
            </a:r>
          </a:p>
          <a:p>
            <a:endParaRPr lang="en-US" dirty="0"/>
          </a:p>
          <a:p>
            <a:r>
              <a:rPr lang="en-US" b="1" u="sng" dirty="0" smtClean="0"/>
              <a:t>Socially Adaptive Skills</a:t>
            </a:r>
            <a:r>
              <a:rPr lang="en-US" dirty="0" smtClean="0"/>
              <a:t>: Starting, Joining Conversation; Taking Turns, Compromising, Managing Anger, Teasing, Dealing with rejection/loss, coping w/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2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size: 4-7</a:t>
            </a:r>
          </a:p>
          <a:p>
            <a:r>
              <a:rPr lang="en-US" dirty="0" smtClean="0"/>
              <a:t>Students with similar socialization needs</a:t>
            </a:r>
          </a:p>
          <a:p>
            <a:pPr lvl="1"/>
            <a:r>
              <a:rPr lang="en-US" dirty="0" smtClean="0"/>
              <a:t>Complementary strengths (extroverted students w/ bright students)</a:t>
            </a:r>
          </a:p>
          <a:p>
            <a:pPr lvl="1"/>
            <a:r>
              <a:rPr lang="en-US" dirty="0" smtClean="0"/>
              <a:t>Similar age – developmental level about same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5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State the purpose of the group</a:t>
            </a:r>
          </a:p>
          <a:p>
            <a:endParaRPr lang="en-US" dirty="0"/>
          </a:p>
          <a:p>
            <a:r>
              <a:rPr lang="en-US" dirty="0" smtClean="0"/>
              <a:t>Go over rules and consequences of group</a:t>
            </a:r>
          </a:p>
          <a:p>
            <a:pPr lvl="1"/>
            <a:r>
              <a:rPr lang="en-US" dirty="0" smtClean="0"/>
              <a:t>Confidentiality: do not discuss group work outside</a:t>
            </a:r>
          </a:p>
          <a:p>
            <a:pPr lvl="1"/>
            <a:r>
              <a:rPr lang="en-US" dirty="0" smtClean="0"/>
              <a:t>Supportive Feedback in group</a:t>
            </a:r>
          </a:p>
          <a:p>
            <a:pPr lvl="1"/>
            <a:r>
              <a:rPr lang="en-US" dirty="0" smtClean="0"/>
              <a:t>Participation is a requirement of group membership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Discussion of interests/Getting to know each other</a:t>
            </a:r>
          </a:p>
          <a:p>
            <a:endParaRPr lang="en-US" dirty="0"/>
          </a:p>
          <a:p>
            <a:r>
              <a:rPr lang="en-US" dirty="0" smtClean="0"/>
              <a:t>End with game/snack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3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Awareness:</a:t>
            </a:r>
          </a:p>
          <a:p>
            <a:pPr lvl="1"/>
            <a:r>
              <a:rPr lang="en-US" dirty="0" smtClean="0"/>
              <a:t>Identify target stills</a:t>
            </a:r>
          </a:p>
          <a:p>
            <a:pPr lvl="1"/>
            <a:r>
              <a:rPr lang="en-US" dirty="0" smtClean="0"/>
              <a:t>Identify and underscore importance of skills</a:t>
            </a:r>
          </a:p>
          <a:p>
            <a:pPr lvl="1"/>
            <a:r>
              <a:rPr lang="en-US" dirty="0" smtClean="0"/>
              <a:t>Have Students to a self-assessment</a:t>
            </a:r>
          </a:p>
          <a:p>
            <a:pPr lvl="2"/>
            <a:r>
              <a:rPr lang="en-US" dirty="0" smtClean="0"/>
              <a:t>See handout: complete form and go over with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1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Skills Interventions: </a:t>
            </a:r>
          </a:p>
          <a:p>
            <a:r>
              <a:rPr lang="en-US" dirty="0" smtClean="0"/>
              <a:t>Building Self-Awareness:</a:t>
            </a:r>
          </a:p>
          <a:p>
            <a:pPr lvl="1"/>
            <a:r>
              <a:rPr lang="en-US" dirty="0" smtClean="0"/>
              <a:t>Example: </a:t>
            </a:r>
            <a:r>
              <a:rPr lang="en-US" u="sng" dirty="0" smtClean="0"/>
              <a:t>Managing Anger Exercise</a:t>
            </a:r>
          </a:p>
          <a:p>
            <a:pPr lvl="4"/>
            <a:r>
              <a:rPr lang="en-US" u="sng" dirty="0" smtClean="0"/>
              <a:t>Class exercise</a:t>
            </a:r>
          </a:p>
          <a:p>
            <a:endParaRPr lang="en-US" u="sng" dirty="0"/>
          </a:p>
          <a:p>
            <a:r>
              <a:rPr lang="en-US" dirty="0" smtClean="0"/>
              <a:t>Role Play Practice</a:t>
            </a:r>
          </a:p>
          <a:p>
            <a:pPr lvl="1"/>
            <a:r>
              <a:rPr lang="en-US" dirty="0" smtClean="0"/>
              <a:t>Example: </a:t>
            </a:r>
            <a:r>
              <a:rPr lang="en-US" u="sng" dirty="0" smtClean="0"/>
              <a:t>How to End a Conversation Exercise</a:t>
            </a:r>
          </a:p>
          <a:p>
            <a:pPr lvl="4"/>
            <a:r>
              <a:rPr lang="en-US" u="sng" dirty="0" smtClean="0"/>
              <a:t>Class exercise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3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Mindfulness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building Emotional Regulation</a:t>
            </a:r>
          </a:p>
          <a:p>
            <a:pPr lvl="1"/>
            <a:r>
              <a:rPr lang="en-US" dirty="0" smtClean="0"/>
              <a:t>Anxiety reduction</a:t>
            </a:r>
          </a:p>
          <a:p>
            <a:pPr lvl="1"/>
            <a:r>
              <a:rPr lang="en-US" dirty="0" smtClean="0"/>
              <a:t>Conflict management</a:t>
            </a:r>
          </a:p>
          <a:p>
            <a:pPr lvl="1"/>
            <a:r>
              <a:rPr lang="en-US" dirty="0" smtClean="0"/>
              <a:t>Improve self-confident/self-mastery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Intern Presentation: Mindfulness Training </a:t>
            </a:r>
            <a:r>
              <a:rPr lang="en-US" smtClean="0"/>
              <a:t>with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4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Group Therapy:</vt:lpstr>
      <vt:lpstr>Grouping Member</vt:lpstr>
      <vt:lpstr>What Skills?</vt:lpstr>
      <vt:lpstr>Group Composition</vt:lpstr>
      <vt:lpstr>The First Session</vt:lpstr>
      <vt:lpstr>Initial Phase</vt:lpstr>
      <vt:lpstr>Middle Phase</vt:lpstr>
      <vt:lpstr>Mindfulness Training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Therapy:</dc:title>
  <dc:creator>Saadia McLeod</dc:creator>
  <cp:lastModifiedBy>Saadia McLeod</cp:lastModifiedBy>
  <cp:revision>6</cp:revision>
  <dcterms:created xsi:type="dcterms:W3CDTF">2017-08-28T04:30:38Z</dcterms:created>
  <dcterms:modified xsi:type="dcterms:W3CDTF">2017-08-28T05:38:45Z</dcterms:modified>
</cp:coreProperties>
</file>